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media/image65.jpg" ContentType="image/jpeg"/>
  <Override PartName="/ppt/media/image69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73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65"/>
  </p:notesMasterIdLst>
  <p:sldIdLst>
    <p:sldId id="256" r:id="rId5"/>
    <p:sldId id="283" r:id="rId6"/>
    <p:sldId id="284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308" r:id="rId16"/>
    <p:sldId id="309" r:id="rId17"/>
    <p:sldId id="310" r:id="rId18"/>
    <p:sldId id="311" r:id="rId19"/>
    <p:sldId id="312" r:id="rId20"/>
    <p:sldId id="313" r:id="rId21"/>
    <p:sldId id="296" r:id="rId22"/>
    <p:sldId id="298" r:id="rId23"/>
    <p:sldId id="304" r:id="rId24"/>
    <p:sldId id="297" r:id="rId25"/>
    <p:sldId id="299" r:id="rId26"/>
    <p:sldId id="300" r:id="rId27"/>
    <p:sldId id="301" r:id="rId28"/>
    <p:sldId id="302" r:id="rId29"/>
    <p:sldId id="303" r:id="rId30"/>
    <p:sldId id="278" r:id="rId31"/>
    <p:sldId id="306" r:id="rId32"/>
    <p:sldId id="279" r:id="rId33"/>
    <p:sldId id="280" r:id="rId34"/>
    <p:sldId id="281" r:id="rId35"/>
    <p:sldId id="305" r:id="rId36"/>
    <p:sldId id="282" r:id="rId37"/>
    <p:sldId id="257" r:id="rId38"/>
    <p:sldId id="307" r:id="rId39"/>
    <p:sldId id="268" r:id="rId40"/>
    <p:sldId id="270" r:id="rId41"/>
    <p:sldId id="273" r:id="rId42"/>
    <p:sldId id="274" r:id="rId43"/>
    <p:sldId id="275" r:id="rId44"/>
    <p:sldId id="285" r:id="rId45"/>
    <p:sldId id="286" r:id="rId46"/>
    <p:sldId id="287" r:id="rId47"/>
    <p:sldId id="288" r:id="rId48"/>
    <p:sldId id="289" r:id="rId49"/>
    <p:sldId id="290" r:id="rId50"/>
    <p:sldId id="292" r:id="rId51"/>
    <p:sldId id="293" r:id="rId52"/>
    <p:sldId id="294" r:id="rId53"/>
    <p:sldId id="295" r:id="rId54"/>
    <p:sldId id="320" r:id="rId55"/>
    <p:sldId id="315" r:id="rId56"/>
    <p:sldId id="314" r:id="rId57"/>
    <p:sldId id="316" r:id="rId58"/>
    <p:sldId id="317" r:id="rId59"/>
    <p:sldId id="318" r:id="rId60"/>
    <p:sldId id="319" r:id="rId61"/>
    <p:sldId id="321" r:id="rId62"/>
    <p:sldId id="322" r:id="rId63"/>
    <p:sldId id="323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0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36F04B-990E-4083-B4AE-E40F75F7D058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5D11435B-7DA3-4C6F-B153-7745CDCC9D7D}">
      <dgm:prSet phldrT="[Text]"/>
      <dgm:spPr/>
      <dgm:t>
        <a:bodyPr/>
        <a:lstStyle/>
        <a:p>
          <a:r>
            <a:rPr lang="en-US" dirty="0"/>
            <a:t>PyCharm</a:t>
          </a:r>
        </a:p>
      </dgm:t>
    </dgm:pt>
    <dgm:pt modelId="{AD6D27B9-C035-4363-8A29-D99F0104B58A}" type="parTrans" cxnId="{0DCC1A15-DC02-4D68-BE07-0C4F7F626666}">
      <dgm:prSet/>
      <dgm:spPr/>
      <dgm:t>
        <a:bodyPr/>
        <a:lstStyle/>
        <a:p>
          <a:endParaRPr lang="en-US"/>
        </a:p>
      </dgm:t>
    </dgm:pt>
    <dgm:pt modelId="{0594BB13-BD04-4942-A3D5-629FB1CB0100}" type="sibTrans" cxnId="{0DCC1A15-DC02-4D68-BE07-0C4F7F626666}">
      <dgm:prSet/>
      <dgm:spPr/>
      <dgm:t>
        <a:bodyPr/>
        <a:lstStyle/>
        <a:p>
          <a:endParaRPr lang="en-US"/>
        </a:p>
      </dgm:t>
    </dgm:pt>
    <dgm:pt modelId="{DA089E26-E1B2-4BF1-8854-4562196574AE}">
      <dgm:prSet phldrT="[Text]"/>
      <dgm:spPr/>
      <dgm:t>
        <a:bodyPr/>
        <a:lstStyle/>
        <a:p>
          <a:r>
            <a:rPr lang="en-US" dirty="0"/>
            <a:t>Eclipse</a:t>
          </a:r>
        </a:p>
      </dgm:t>
    </dgm:pt>
    <dgm:pt modelId="{F6EBBE89-E3F9-4309-B06E-C69AD08C6443}" type="parTrans" cxnId="{3CD5B467-AAF0-457E-AFD8-8E8E2051C61D}">
      <dgm:prSet/>
      <dgm:spPr/>
      <dgm:t>
        <a:bodyPr/>
        <a:lstStyle/>
        <a:p>
          <a:endParaRPr lang="en-US"/>
        </a:p>
      </dgm:t>
    </dgm:pt>
    <dgm:pt modelId="{FA4A8B95-4A08-4C1F-933D-0B29B55311F9}" type="sibTrans" cxnId="{3CD5B467-AAF0-457E-AFD8-8E8E2051C61D}">
      <dgm:prSet/>
      <dgm:spPr/>
      <dgm:t>
        <a:bodyPr/>
        <a:lstStyle/>
        <a:p>
          <a:endParaRPr lang="en-US"/>
        </a:p>
      </dgm:t>
    </dgm:pt>
    <dgm:pt modelId="{D468C343-9564-4430-8C45-0544077FA3D3}">
      <dgm:prSet phldrT="[Text]"/>
      <dgm:spPr/>
      <dgm:t>
        <a:bodyPr/>
        <a:lstStyle/>
        <a:p>
          <a:r>
            <a:rPr lang="en-US" dirty="0"/>
            <a:t>Cross-GCC compiler</a:t>
          </a:r>
        </a:p>
      </dgm:t>
    </dgm:pt>
    <dgm:pt modelId="{51AABA70-817B-4297-87DE-B945FC9FDDF2}" type="parTrans" cxnId="{26972F2F-BD6E-4853-AE55-9A999C5D8994}">
      <dgm:prSet/>
      <dgm:spPr/>
      <dgm:t>
        <a:bodyPr/>
        <a:lstStyle/>
        <a:p>
          <a:endParaRPr lang="en-US"/>
        </a:p>
      </dgm:t>
    </dgm:pt>
    <dgm:pt modelId="{7A876071-06E7-4D0E-AE07-3C42389186DD}" type="sibTrans" cxnId="{26972F2F-BD6E-4853-AE55-9A999C5D8994}">
      <dgm:prSet/>
      <dgm:spPr/>
      <dgm:t>
        <a:bodyPr/>
        <a:lstStyle/>
        <a:p>
          <a:endParaRPr lang="en-US"/>
        </a:p>
      </dgm:t>
    </dgm:pt>
    <dgm:pt modelId="{0EC5C655-70E1-42AB-BD8A-845ACC724692}" type="pres">
      <dgm:prSet presAssocID="{D336F04B-990E-4083-B4AE-E40F75F7D058}" presName="compositeShape" presStyleCnt="0">
        <dgm:presLayoutVars>
          <dgm:dir/>
          <dgm:resizeHandles/>
        </dgm:presLayoutVars>
      </dgm:prSet>
      <dgm:spPr/>
    </dgm:pt>
    <dgm:pt modelId="{8BC0B312-E4EA-46F0-A6A4-D979DDD675FD}" type="pres">
      <dgm:prSet presAssocID="{D336F04B-990E-4083-B4AE-E40F75F7D058}" presName="pyramid" presStyleLbl="node1" presStyleIdx="0" presStyleCnt="1"/>
      <dgm:spPr>
        <a:solidFill>
          <a:schemeClr val="tx1">
            <a:lumMod val="85000"/>
            <a:lumOff val="15000"/>
          </a:schemeClr>
        </a:solidFill>
      </dgm:spPr>
    </dgm:pt>
    <dgm:pt modelId="{11D3353E-F75B-4FAF-97D2-2FB6FB93AA2C}" type="pres">
      <dgm:prSet presAssocID="{D336F04B-990E-4083-B4AE-E40F75F7D058}" presName="theList" presStyleCnt="0"/>
      <dgm:spPr/>
    </dgm:pt>
    <dgm:pt modelId="{0F3A902E-4FAF-4A27-B9B6-09A0D4FF35ED}" type="pres">
      <dgm:prSet presAssocID="{5D11435B-7DA3-4C6F-B153-7745CDCC9D7D}" presName="aNode" presStyleLbl="fgAcc1" presStyleIdx="0" presStyleCnt="3">
        <dgm:presLayoutVars>
          <dgm:bulletEnabled val="1"/>
        </dgm:presLayoutVars>
      </dgm:prSet>
      <dgm:spPr/>
    </dgm:pt>
    <dgm:pt modelId="{213F0D1C-5324-4FF0-ADF4-380C921D8C2B}" type="pres">
      <dgm:prSet presAssocID="{5D11435B-7DA3-4C6F-B153-7745CDCC9D7D}" presName="aSpace" presStyleCnt="0"/>
      <dgm:spPr/>
    </dgm:pt>
    <dgm:pt modelId="{65AF27EF-EF77-4AC7-BA18-EAAF9F286DE0}" type="pres">
      <dgm:prSet presAssocID="{DA089E26-E1B2-4BF1-8854-4562196574AE}" presName="aNode" presStyleLbl="fgAcc1" presStyleIdx="1" presStyleCnt="3">
        <dgm:presLayoutVars>
          <dgm:bulletEnabled val="1"/>
        </dgm:presLayoutVars>
      </dgm:prSet>
      <dgm:spPr/>
    </dgm:pt>
    <dgm:pt modelId="{6A016351-7858-4F48-9EC2-16B99ECBF019}" type="pres">
      <dgm:prSet presAssocID="{DA089E26-E1B2-4BF1-8854-4562196574AE}" presName="aSpace" presStyleCnt="0"/>
      <dgm:spPr/>
    </dgm:pt>
    <dgm:pt modelId="{7EFA8850-A3CF-4A8F-8B48-B17BA9B2A468}" type="pres">
      <dgm:prSet presAssocID="{D468C343-9564-4430-8C45-0544077FA3D3}" presName="aNode" presStyleLbl="fgAcc1" presStyleIdx="2" presStyleCnt="3">
        <dgm:presLayoutVars>
          <dgm:bulletEnabled val="1"/>
        </dgm:presLayoutVars>
      </dgm:prSet>
      <dgm:spPr/>
    </dgm:pt>
    <dgm:pt modelId="{203A7CB4-ACD3-4B70-B4B5-416D5B3CD628}" type="pres">
      <dgm:prSet presAssocID="{D468C343-9564-4430-8C45-0544077FA3D3}" presName="aSpace" presStyleCnt="0"/>
      <dgm:spPr/>
    </dgm:pt>
  </dgm:ptLst>
  <dgm:cxnLst>
    <dgm:cxn modelId="{B655E008-D315-4B19-95AE-8A054354B166}" type="presOf" srcId="{D336F04B-990E-4083-B4AE-E40F75F7D058}" destId="{0EC5C655-70E1-42AB-BD8A-845ACC724692}" srcOrd="0" destOrd="0" presId="urn:microsoft.com/office/officeart/2005/8/layout/pyramid2"/>
    <dgm:cxn modelId="{755E6709-CA1E-4F53-BCE5-23A345EBC245}" type="presOf" srcId="{5D11435B-7DA3-4C6F-B153-7745CDCC9D7D}" destId="{0F3A902E-4FAF-4A27-B9B6-09A0D4FF35ED}" srcOrd="0" destOrd="0" presId="urn:microsoft.com/office/officeart/2005/8/layout/pyramid2"/>
    <dgm:cxn modelId="{0DCC1A15-DC02-4D68-BE07-0C4F7F626666}" srcId="{D336F04B-990E-4083-B4AE-E40F75F7D058}" destId="{5D11435B-7DA3-4C6F-B153-7745CDCC9D7D}" srcOrd="0" destOrd="0" parTransId="{AD6D27B9-C035-4363-8A29-D99F0104B58A}" sibTransId="{0594BB13-BD04-4942-A3D5-629FB1CB0100}"/>
    <dgm:cxn modelId="{26972F2F-BD6E-4853-AE55-9A999C5D8994}" srcId="{D336F04B-990E-4083-B4AE-E40F75F7D058}" destId="{D468C343-9564-4430-8C45-0544077FA3D3}" srcOrd="2" destOrd="0" parTransId="{51AABA70-817B-4297-87DE-B945FC9FDDF2}" sibTransId="{7A876071-06E7-4D0E-AE07-3C42389186DD}"/>
    <dgm:cxn modelId="{3CD5B467-AAF0-457E-AFD8-8E8E2051C61D}" srcId="{D336F04B-990E-4083-B4AE-E40F75F7D058}" destId="{DA089E26-E1B2-4BF1-8854-4562196574AE}" srcOrd="1" destOrd="0" parTransId="{F6EBBE89-E3F9-4309-B06E-C69AD08C6443}" sibTransId="{FA4A8B95-4A08-4C1F-933D-0B29B55311F9}"/>
    <dgm:cxn modelId="{166AB480-0A3D-4D49-B7D5-AAF562C6C728}" type="presOf" srcId="{DA089E26-E1B2-4BF1-8854-4562196574AE}" destId="{65AF27EF-EF77-4AC7-BA18-EAAF9F286DE0}" srcOrd="0" destOrd="0" presId="urn:microsoft.com/office/officeart/2005/8/layout/pyramid2"/>
    <dgm:cxn modelId="{18B4F2CE-7567-42A4-ACC4-2004C6AAF476}" type="presOf" srcId="{D468C343-9564-4430-8C45-0544077FA3D3}" destId="{7EFA8850-A3CF-4A8F-8B48-B17BA9B2A468}" srcOrd="0" destOrd="0" presId="urn:microsoft.com/office/officeart/2005/8/layout/pyramid2"/>
    <dgm:cxn modelId="{BD7CDC72-73A3-41F2-9055-5AD22612640D}" type="presParOf" srcId="{0EC5C655-70E1-42AB-BD8A-845ACC724692}" destId="{8BC0B312-E4EA-46F0-A6A4-D979DDD675FD}" srcOrd="0" destOrd="0" presId="urn:microsoft.com/office/officeart/2005/8/layout/pyramid2"/>
    <dgm:cxn modelId="{B7911600-D212-4814-A08F-9F689E4FE51C}" type="presParOf" srcId="{0EC5C655-70E1-42AB-BD8A-845ACC724692}" destId="{11D3353E-F75B-4FAF-97D2-2FB6FB93AA2C}" srcOrd="1" destOrd="0" presId="urn:microsoft.com/office/officeart/2005/8/layout/pyramid2"/>
    <dgm:cxn modelId="{6BB3B031-8CB4-4239-AA4B-C3DB15A53DE7}" type="presParOf" srcId="{11D3353E-F75B-4FAF-97D2-2FB6FB93AA2C}" destId="{0F3A902E-4FAF-4A27-B9B6-09A0D4FF35ED}" srcOrd="0" destOrd="0" presId="urn:microsoft.com/office/officeart/2005/8/layout/pyramid2"/>
    <dgm:cxn modelId="{F5EC93B7-37D7-4912-A4E1-4A8B12C5BCBA}" type="presParOf" srcId="{11D3353E-F75B-4FAF-97D2-2FB6FB93AA2C}" destId="{213F0D1C-5324-4FF0-ADF4-380C921D8C2B}" srcOrd="1" destOrd="0" presId="urn:microsoft.com/office/officeart/2005/8/layout/pyramid2"/>
    <dgm:cxn modelId="{A4025374-ED24-4F1B-B9E2-23FCFE6FCF5C}" type="presParOf" srcId="{11D3353E-F75B-4FAF-97D2-2FB6FB93AA2C}" destId="{65AF27EF-EF77-4AC7-BA18-EAAF9F286DE0}" srcOrd="2" destOrd="0" presId="urn:microsoft.com/office/officeart/2005/8/layout/pyramid2"/>
    <dgm:cxn modelId="{2C984BBB-112E-49ED-AE89-1DF8D14A1BB1}" type="presParOf" srcId="{11D3353E-F75B-4FAF-97D2-2FB6FB93AA2C}" destId="{6A016351-7858-4F48-9EC2-16B99ECBF019}" srcOrd="3" destOrd="0" presId="urn:microsoft.com/office/officeart/2005/8/layout/pyramid2"/>
    <dgm:cxn modelId="{EFB2505D-5EA5-4C13-8B0D-6589B0D2CE4D}" type="presParOf" srcId="{11D3353E-F75B-4FAF-97D2-2FB6FB93AA2C}" destId="{7EFA8850-A3CF-4A8F-8B48-B17BA9B2A468}" srcOrd="4" destOrd="0" presId="urn:microsoft.com/office/officeart/2005/8/layout/pyramid2"/>
    <dgm:cxn modelId="{D54908B2-7B6C-4E76-82CD-F84BDAFFA656}" type="presParOf" srcId="{11D3353E-F75B-4FAF-97D2-2FB6FB93AA2C}" destId="{203A7CB4-ACD3-4B70-B4B5-416D5B3CD628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C0B312-E4EA-46F0-A6A4-D979DDD675FD}">
      <dsp:nvSpPr>
        <dsp:cNvPr id="0" name=""/>
        <dsp:cNvSpPr/>
      </dsp:nvSpPr>
      <dsp:spPr>
        <a:xfrm>
          <a:off x="948266" y="0"/>
          <a:ext cx="5418667" cy="5418667"/>
        </a:xfrm>
        <a:prstGeom prst="triangle">
          <a:avLst/>
        </a:prstGeom>
        <a:solidFill>
          <a:schemeClr val="tx1">
            <a:lumMod val="85000"/>
            <a:lumOff val="15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3A902E-4FAF-4A27-B9B6-09A0D4FF35ED}">
      <dsp:nvSpPr>
        <dsp:cNvPr id="0" name=""/>
        <dsp:cNvSpPr/>
      </dsp:nvSpPr>
      <dsp:spPr>
        <a:xfrm>
          <a:off x="3657599" y="544777"/>
          <a:ext cx="3522133" cy="128270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PyCharm</a:t>
          </a:r>
        </a:p>
      </dsp:txBody>
      <dsp:txXfrm>
        <a:off x="3720215" y="607393"/>
        <a:ext cx="3396901" cy="1157468"/>
      </dsp:txXfrm>
    </dsp:sp>
    <dsp:sp modelId="{65AF27EF-EF77-4AC7-BA18-EAAF9F286DE0}">
      <dsp:nvSpPr>
        <dsp:cNvPr id="0" name=""/>
        <dsp:cNvSpPr/>
      </dsp:nvSpPr>
      <dsp:spPr>
        <a:xfrm>
          <a:off x="3657599" y="1987814"/>
          <a:ext cx="3522133" cy="128270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Eclipse</a:t>
          </a:r>
        </a:p>
      </dsp:txBody>
      <dsp:txXfrm>
        <a:off x="3720215" y="2050430"/>
        <a:ext cx="3396901" cy="1157468"/>
      </dsp:txXfrm>
    </dsp:sp>
    <dsp:sp modelId="{7EFA8850-A3CF-4A8F-8B48-B17BA9B2A468}">
      <dsp:nvSpPr>
        <dsp:cNvPr id="0" name=""/>
        <dsp:cNvSpPr/>
      </dsp:nvSpPr>
      <dsp:spPr>
        <a:xfrm>
          <a:off x="3657599" y="3430852"/>
          <a:ext cx="3522133" cy="128270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Cross-GCC compiler</a:t>
          </a:r>
        </a:p>
      </dsp:txBody>
      <dsp:txXfrm>
        <a:off x="3720215" y="3493468"/>
        <a:ext cx="3396901" cy="1157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1:06:28.4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484 1324 24575,'162'-44'-983,"300"-39"0,-335 61-930,-109 17 1362,0 0-1,-1-1 1,1-1-1,29-17 1,-38 19 699,0 1-1,0 0 1,0 0 0,1 1-1,0 0 1,-1 0 0,18-1 0,2 2 1220,38 2 1,-47 1-916,-1-1 0,1-1 0,0 0 0,-1-1-1,28-8 1,-38 7-453,0-1 0,0 0 0,-1 0 0,10-7 0,-12 6 0,1 1 0,0 0 0,0 1 0,0-1 0,0 2 0,1-1 0,10-2 0,5 2 0,1 2 0,42 1 0,-135-14 0,49 12 0,-31-3 0,-92 2 0,129 3 0,0 1 0,0 1 0,0 1 0,0 0 0,0 0 0,1 1 0,-1 1 0,1 1 0,1-1 0,-1 2 0,-19 13 0,-2 8 0,23-18 0,0 0 0,-1-1 0,0-1 0,-19 11 0,26-17 0,-1 1 0,1 0 0,0 0 0,0 1 0,0-1 0,1 1 0,-1 0 0,1 1 0,-6 6 0,9-10 0,0 1 0,0-1 0,0 1 0,1 0 0,-1-1 0,0 1 0,1 0 0,-1-1 0,1 1 0,0 0 0,-1 0 0,1-1 0,0 1 0,0 0 0,0 0 0,0-1 0,0 1 0,1 0 0,-1 0 0,1-1 0,-1 1 0,1 0 0,-1-1 0,1 1 0,0 0 0,0-1 0,0 1 0,0-1 0,0 0 0,0 1 0,0-1 0,0 0 0,1 1 0,-1-1 0,0 0 0,2 1 0,4 3 0,1 0 0,0 0 0,-1-1 0,1 0 0,1 0 0,15 4 0,58 12 0,-61-16 0,329 57 0,-175-34 0,265 36-112,6-42 134,-441-21-6,0 1 1,0-1-1,0 1 0,0 0 0,1 1 0,6 2 0,-11-4-17,-1 0 1,1 1-1,0-1 1,-1 0-1,1 1 1,0-1-1,-1 0 1,1 1-1,0-1 1,-1 1-1,1-1 1,-1 1-1,1-1 1,-1 1-1,0 0 1,1-1-1,-1 1 1,1-1-1,-1 1 1,0 0-1,1 1 0,-1-2 1,-1 1-1,1 0 1,0 0-1,-1 0 1,1 0-1,0 0 1,-1 0-1,1 0 1,-1 0-1,0-1 1,1 1-1,-1 0 1,1 0-1,-1-1 1,0 1-1,0-1 1,1 1-1,-1 0 1,0-1-1,0 1 1,-1 0-1,-8 4 1,0 0 0,0-1 0,0 0 0,0-1 0,0 0 0,-1-1 0,-19 3 0,-81 0 0,79-4 0,-163-1 0,68-1 0,-170 20 0,-104 13 0,333-25 0,1 2 0,-119 33 0,119-25 0,39-10 0,1-2 0,-39 4 0,57-9 0,0 0 0,0 0 0,0-1 0,0 0 0,0 0 0,0-1 0,0 0 0,0-1 0,1 0 0,-1 0 0,-9-6 0,-12-8 0,-50-21 0,66 33 0,-1 1 0,1 0 0,-1 1 0,1 0 0,-1 1 0,-19 1 0,-3 3 0,29-1 0,0 0 0,0 0 0,0-1 0,1 0 0,-1-1 0,0 1 0,0-2 0,-12-2 0,20 4 0,-1-1 0,1 1 0,-1 0 0,1 0 0,0-1 0,-1 1 0,1-1 0,0 1 0,-1 0 0,1-1 0,0 1 0,0-1 0,-1 1 0,1 0 0,0-1 0,0 1 0,0-1 0,-1 1 0,1-1 0,0 1 0,0-1 0,0 1 0,0-1 0,0 1 0,0-1 0,0 1 0,0-1 0,0 1 0,0-1 0,1 1 0,-1-1 0,0 1 0,0-1 0,0 1 0,0 0 0,1-1 0,-1 1 0,0-1 0,1 1 0,-1-1 0,0 1 0,0 0 0,1-1 0,-1 1 0,1 0 0,-1 0 0,0-1 0,1 1 0,-1 0 0,1-1 0,24-16 0,-10 11 0,0 0 0,0 2 0,0-1 0,1 2 0,0 0 0,20-1 0,102 1 0,-96 4 0,83 0 0,19 1 0,276-31 0,-290 15 0,0 5 0,139 9 0,-107 2 0,222-15 0,15-1 0,-172 13 0,215 4 0,-432-2 0,56 5 0,-63-6 0,0 0 0,0 1 0,0 0 0,0 0 0,0 0 0,-1 0 0,1 0 0,0 0 0,0 1 0,-1-1 0,1 1 0,-1 0 0,1-1 0,-1 1 0,0 0 0,0 1 0,3 2 0,-4-4 0,-1 0 0,0 0 0,1 0 0,-1 0 0,0 0 0,1 0 0,-1 0 0,0-1 0,0 1 0,0 0 0,0 0 0,0 0 0,0 0 0,0 0 0,0 0 0,0 0 0,0 0 0,-1 0 0,1 0 0,0 0 0,-1 0 0,1 0 0,0 0 0,-2 1 0,0 0 0,1 0 0,-1-1 0,0 1 0,0 0 0,0-1 0,0 1 0,0-1 0,0 0 0,-4 2 0,-4 1 0,0-1 0,-1 0 0,-17 3 0,-50 2 0,-123-1 0,-33 1 0,51 19 0,100-12 0,-130 5 0,205-20 0,2 0 0,-1 0 0,1 0 0,0 0 0,0 1 0,0-1 0,0 2 0,0-1 0,0 1 0,0 0 0,-9 4 0,15-6 0,0 0 0,1 1 0,-1-1 0,0 0 0,0 1 0,0-1 0,0 0 0,1 1 0,-1-1 0,0 0 0,0 0 0,0 1 0,1-1 0,-1 0 0,0 0 0,1 1 0,-1-1 0,0 0 0,0 0 0,1 0 0,-1 0 0,0 1 0,1-1 0,-1 0 0,0 0 0,1 0 0,-1 0 0,1 0 0,-1 0 0,0 0 0,1 0 0,-1 0 0,0 0 0,1 0 0,-1 0 0,0 0 0,1-1 0,19 4 0,135-1 0,0-7 0,244-39 0,-228 26 0,277 8 0,-447 10 0,45-3 0,0-1 0,0-3 0,65-17 0,-64 12 0,0 3 0,0 1 0,53-1 0,-82 9 0,-11 1 0,0-1 0,0 0 0,0-1 0,0 1 0,10-4 0,-12 1 0,-13 2 0,-14 2 0,-129 33 0,47-8 0,-47 5 0,-174 37 0,189-38 0,-215 18 0,334-46 0,0 1 0,0 1 0,-27 10 0,28-9 0,0 0 0,0 0 0,0-2 0,-18 2 0,-102-4 0,962-4 0,-425 5 0,239-2 0,-629 0 0,-1 0 0,1-1 0,15-3 0,-23 3 0,0 0 0,1 0 0,-1 0 0,0-1 0,1 1 0,-1-1 0,0 0 0,0 0 0,0 0 0,-1 0 0,1 0 0,0-1 0,4-4 0,-7 6 0,1 1 0,-1-1 0,1 0 0,-1 1 0,0-1 0,1 0 0,-1 0 0,0 1 0,1-1 0,-1 0 0,0 0 0,0 1 0,0-1 0,1 0 0,-1 0 0,0 0 0,0 1 0,0-1 0,0 0 0,-1 0 0,1 0 0,0 1 0,0-1 0,0 0 0,-1 0 0,0-1 0,0 1 0,0-1 0,-1 0 0,1 1 0,-1-1 0,1 1 0,-1 0 0,1-1 0,-1 1 0,0 0 0,-3-1 0,-6-4 0,-1 2 0,-22-6 0,30 9 0,-225-49-346,52 13-170,120 24 439,-372-80-416,314 75 389,-208-8 0,-140 32 1744,432-11-1640,31 5 0,0 0 0,0 0 0,0 0 0,-1 0 0,1 0 0,0 0 0,0 0 0,0 0 0,0 0 0,0 0 0,0-1 0,-1 1 0,1 0 0,0 0 0,0 0 0,0 0 0,0 0 0,0 0 0,0 0 0,0 0 0,-1 0 0,1 0 0,0 0 0,0-1 0,0 1 0,0 0 0,0 0 0,0 0 0,0 0 0,0 0 0,0 0 0,0 0 0,0-1 0,0 1 0,0 0 0,0 0 0,0 0 0,0 0 0,0 0 0,0 0 0,0-1 0,0 1 0,0 0 0,0 0 0,0 0 0,0 0 0,0 0 0,0-1 0,0 1 0,0 0 0,0 0 0,0 0 0,0 0 0,18-6 0,151-18 0,84-14 0,-252 37 0,335-60 0,3 25 0,-323 35 0,-8 1 0,1 0 0,-1 0 0,0-1 0,13-4 0,-20 5 0,-1 0 0,0 0 0,1 1 0,-1-1 0,0 0 0,0 0 0,1 0 0,-1 0 0,0-1 0,1 1 0,-1 0 0,0 0 0,0 0 0,1 0 0,-1 0 0,0 0 0,0 0 0,1 0 0,-1-1 0,0 1 0,0 0 0,1 0 0,-1 0 0,0-1 0,0 1 0,0 0 0,1 0 0,-1 0 0,0-1 0,0 1 0,0 0 0,0 0 0,0-1 0,0 1 0,1 0 0,-1-1 0,0 1 0,0 0 0,0 0 0,0-1 0,0 1 0,0 0 0,0-1 0,0 1 0,0 0 0,0 0 0,0-1 0,0 1 0,-1 0 0,1-1 0,0 1 0,0 0 0,0-1 0,-17-7 0,-18 0 0,-1 2 0,1 1 0,-1 2 0,-49 2 0,38 1 0,-1275 27-2665,1037-6 2612,-276 6 1149,550-29-148,22-1-454,30-3-327,701-36-1946,-262 23 1313,-370 11 295,-1-5 1,178-44-1,-222 41 633,1 2-1,0 4 1,0 2 0,1 3 0,82 5-1,-190 2-461,-1 1 0,-76 17 0,-43 6 0,148-25 0,-8 2 0,51 6 0,335 56-470,-199-38-43,141 20-754,181 33 700,-406-60-210,108 42-1,71 46 1631,-260-108-786,1 1 0,0 0 0,-1 0-1,1 0 1,-1-1 0,1 2 0,-1-1 0,1 0 0,-1 0-1,0 0 1,1 1 0,-1-1 0,0 0 0,0 1 0,0-1 0,0 1-1,0 0 1,0-1 0,-1 1 0,1 0 0,0-1 0,-1 1-1,1 0 1,-1 0 0,0-1 0,0 1 0,1 0 0,-1 0 0,-1 2-1,0 2 103,0 0-1,-1-1 0,1 1 0,-1-1 0,-1 0 1,1 0-1,-1 0 0,-5 8 0,3-6-168,0-1 0,-1 1 0,0-1 0,0 0 0,0-1 0,-1 1 0,0-1 0,0 0 0,-1-1 0,1 0 0,-9 4 0,10-6 0,0 1 0,0-1 0,0 0 0,0-1 0,0 0 0,0 0 0,-1 0 0,1 0 0,0-1 0,0 0 0,-1-1 0,1 1 0,0-1 0,0 0 0,-12-4 0,16 3 0,0 1 0,-1-1 0,1 0 0,0 1 0,0-1 0,0 0 0,0 0 0,0-1 0,0 1 0,1 0 0,-1-1 0,1 1 0,0-1 0,-1 1 0,1-1 0,0 1 0,1-1 0,-1 0 0,0 0 0,1 1 0,-1-6 0,-1-8 0,1 0 0,2-25 0,0 27 0,0-57 0,3-63 0,-3 129 0,0-1 0,1 1 0,0 0 0,0 0 0,0 0 0,1 0 0,-1 1 0,1-1 0,0 1 0,0-1 0,1 1 0,6-6 0,19-27 0,33-66 0,-38 68 0,-3-1 0,0 0 0,20-56 0,37-149 0,-75 235 0,0 1 0,0-1 0,0 1 0,1 0 0,6-7 0,-6 7 0,-1 1 0,1-1 0,-1 0 0,0 0 0,0 0 0,4-9 0,9-32 0,3 1 0,2 1 0,35-57 0,-52 92 0,0 0 0,-1 0 0,0-1 0,0 0 0,-1 1 0,0-1 0,-1 0 0,0 0 0,-1 0 0,0 0 0,-1-11 0,0 7 0,1 0 0,1 0 0,0-1 0,6-25 0,0 18 0,-5 18 0,0 0 0,-1 0 0,1 0 0,-1 0 0,0 0 0,0 0 0,0 0 0,-1-1 0,0 1 0,1 0 0,-1 0 0,-1-1 0,1 1 0,-1 0 0,0 0 0,0-1 0,0 1 0,0 0 0,-1 0 0,-2-5 0,-1-1 0,-1 0 0,0 1 0,-1-1 0,0 2 0,-9-10 0,12 14 0,0 1 0,-1 1 0,1-1 0,0 1 0,-1-1 0,1 1 0,-1 0 0,0 1 0,0-1 0,1 1 0,-1 0 0,0 0 0,0 1 0,-6-1 0,-237 2 0,93 2 0,105-4 0,21 0 0,0 0 0,0 3 0,-45 6 0,66-6 0,0 0 0,1 0 0,0 0 0,0 1 0,-1 0 0,2 1 0,-1-1 0,0 1 0,1 0 0,-1 1 0,1 0 0,1 0 0,-1 0 0,1 1 0,0 0 0,0 0 0,0 0 0,-5 9 0,0 2 0,5-8 0,0-1 0,1 0 0,0 1 0,-5 15 0,8-22 0,0 0 0,1 0 0,0 0 0,0 0 0,-1 0 0,1-1 0,0 1 0,0 0 0,1 0 0,-1 0 0,0 0 0,1 0 0,-1 0 0,1 0 0,-1-1 0,1 1 0,0 0 0,0-1 0,0 1 0,0 0 0,0-1 0,0 1 0,0-1 0,1 1 0,-1-1 0,0 0 0,1 1 0,2 1 0,5 1 0,-1 1 0,1-1 0,0-1 0,0 1 0,0-2 0,0 1 0,0-1 0,1 0 0,-1-1 0,1 0 0,16-1 0,9-3 0,64-11 0,-66 8 0,-26 4 0,-1 0 0,1 0 0,0 0 0,0-1 0,-1 0 0,0-1 0,0 1 0,0-1 0,0 0 0,0-1 0,-1 1 0,1-1 0,-1-1 0,-1 1 0,9-11 0,-2 2 0,-7 10 0,0 0 0,0 0 0,0 0 0,1 1 0,0-1 0,-1 1 0,1 0 0,0 0 0,0 1 0,9-4 0,-3 3 0,-1 1 0,1 0 0,0 1 0,17-1 0,-12 1 0,33 1 0,-46 0 0,0 0 0,-1 0 0,1 0 0,0 1 0,-1 0 0,1-1 0,0 1 0,-1 0 0,1 0 0,-1 0 0,0 0 0,1 1 0,3 2 0,-6-3 0,1 0 0,-1 0 0,0 0 0,1 0 0,-1 0 0,0 0 0,0 0 0,0 0 0,0 0 0,0 0 0,0 0 0,0 0 0,-1 0 0,1 0 0,0 0 0,0 0 0,-1 0 0,1 0 0,-1 0 0,1 0 0,-1 0 0,1-1 0,-1 1 0,1 0 0,-1 0 0,0 0 0,1-1 0,-1 1 0,0 0 0,0-1 0,0 1 0,1-1 0,-3 2 0,-30 21 0,33-22 0,-11 6 0,-10 4 0,2 2 0,0 0 0,0 1 0,1 1 0,1 1 0,-16 17 0,21-21 0,0 0 0,-1-1 0,-1-1 0,0 0 0,0-1 0,0 0 0,-2-1 0,-16 6 0,13-5 0,11-4 0,0 0 0,1 1 0,-1-1 0,1 1 0,-12 14 0,-14 12 0,-5-2 0,-98 71 0,127-96 0,5-3 0,0 0 0,0 0 0,1 0 0,-1 0 0,1 1 0,0 0 0,0-1 0,0 1 0,0 0 0,0 1 0,0-1 0,1 0 0,-4 7 0,6-10 0,0 1 0,0-1 0,0 1 0,0-1 0,0 1 0,0-1 0,0 1 0,0-1 0,0 1 0,0-1 0,0 0 0,0 1 0,1-1 0,-1 1 0,0-1 0,0 1 0,0-1 0,1 1 0,-1-1 0,0 0 0,0 1 0,1-1 0,-1 0 0,0 1 0,1-1 0,-1 0 0,1 1 0,-1-1 0,0 0 0,1 1 0,19 5 0,20-6 0,-14-3 0,0-2 0,1 0 0,41-15 0,73-38 0,32-9 0,-149 63 0,-18 4 0,-15 3 0,-181 27 0,112-20 0,57-8 0,0 0 0,0 2 0,0 0 0,1 1 0,-1 1 0,1 1 0,-26 13 0,34-14 0,1-1 0,-1-1 0,-1 0 0,1-1 0,0 0 0,-1-1 0,0 0 0,1-1 0,-1 0 0,-23-2 0,-9-4 0,-75-16 0,-177-64 0,195 53 0,69 23 0,-1 1 0,-1 2 0,-34-2 0,-105 2 0,110 6 0,0-3 0,-88-14 0,95 5 0,-1 3 0,-112-2 0,-25 14 0,-263-5 0,437 0 0,1-2 0,-1 0 0,-35-11 0,37 8 0,0 2 0,0 0 0,0 2 0,-27-3 0,41 6 0,-1 1 0,-1-1 0,1 0 0,-1-1 0,1 1 0,0-1 0,-1-1 0,1 1 0,0-1 0,0 0 0,0 0 0,0-1 0,0 0 0,-6-4 0,-104-61 0,97 58 0,9 5 0,0 1 0,0 0 0,0 1 0,0 0 0,0 1 0,0 0 0,-17-1 0,-79 4 0,63 0 0,13 0 0,-113 5 0,122-4 0,0 2 0,1 0 0,-1 2 0,-34 13 0,-9 7 0,-125 62 0,156-70 0,0 1 0,2 2 0,0 1 0,1 2 0,1 1 0,-33 37 0,60-59 0,-6 7 0,0 0 0,0 0 0,-1-1 0,0 0 0,-1-1 0,0 0 0,0 0 0,-1-1 0,-21 11 0,4-6 0,-1-2 0,0-1 0,0-2 0,-1 0 0,0-2 0,0-2 0,0 0 0,-45-3 0,-11 0 0,-50-3 0,129 2 0,0-1 0,0 0 0,0 0 0,0-1 0,0 0 0,0 0 0,1-1 0,0 0 0,-1 0 0,1 0 0,1-1 0,-11-10 0,8 8 0,-1-1 0,0 1 0,-1 1 0,-13-8 0,12 9 0,0-1 0,0 0 0,0 0 0,0-1 0,1 0 0,0-1 0,1 0 0,0-1 0,0 0 0,1 0 0,0-1 0,0 0 0,1-1 0,1 1 0,-10-22 0,14 27 0,-5-10 0,0 1 0,-13-19 0,17 28 0,-1 0 0,-1 0 0,1 0 0,-1 1 0,0 0 0,0 0 0,0 0 0,-1 0 0,-6-2 0,-4-2 0,-1 2 0,1 0 0,-2 1 0,1 1 0,0 0 0,-1 2 0,0 0 0,-22 0 0,18 1 0,18 0 0,0 0 0,0 0 0,0 0 0,-1 0 0,1-1 0,1 0 0,-1 0 0,0 0 0,0 0 0,1 0 0,-1-1 0,1 1 0,0-1 0,0 0 0,-5-6 0,7 8 0,-1-1 0,1 1 0,0-1 0,0 0 0,0 0 0,0 0 0,0 0 0,0 1 0,0-1 0,1 0 0,-1 0 0,1-1 0,-1 1 0,1 0 0,0 0 0,0 0 0,0 0 0,0 0 0,0 0 0,0 0 0,1 0 0,-1 0 0,1 0 0,-1 0 0,1 0 0,0 0 0,0 0 0,0 0 0,0 0 0,0 0 0,0 1 0,0-1 0,3-2 0,-3 2 0,1 1 0,-1 0 0,0 0 0,1 0 0,-1 0 0,1 0 0,-1 0 0,1 0 0,-1 0 0,1 1 0,0-1 0,-1 1 0,1-1 0,0 1 0,-1-1 0,1 1 0,0 0 0,0 0 0,-1 0 0,1 0 0,0 0 0,3 1 0,1 1 0,1 0 0,0 1 0,-1 0 0,10 5 0,23 10 0,0-12 0,-1-2 0,1-1 0,0-2 0,45-4 0,5 0 0,1043 3 0,-1043-3 0,0-4 0,114-23 0,-149 23 0,1 2 0,-1 3 0,57 5 0,-10-1 0,622-2 0,-565-12 0,-30 1 0,58-2 0,84-1 0,-257 14 0,21 1 0,0-1 0,0-2 0,60-12 0,-57 8 0,1 2 0,0 1 0,1 2 0,41 3 0,-1 0 0,32-3 0,105 3 0,-188 2 0,0 1 0,1 1 0,-2 2 0,35 13 0,-62-21 0,1 0 0,-1 0 0,1 0 0,-1 0 0,1 0 0,-1 1 0,1-1 0,-1 0 0,1 0 0,-1 1 0,1-1 0,-1 0 0,1 1 0,-1-1 0,0 0 0,1 1 0,-1-1 0,0 0 0,1 1 0,-1-1 0,0 1 0,1-1 0,-1 1 0,0-1 0,0 1 0,0-1 0,1 1 0,-1-1 0,0 1 0,0-1 0,0 1 0,0 0 0,-12 13 0,-29 6 0,40-20 0,-37 14 0,-1-2 0,-1-1 0,0-2 0,-81 7 0,-51 11 0,63-7 0,92-16 0,1 1 0,0 0 0,1 1 0,-1 0 0,1 1 0,-27 18 0,24-14 0,0 0 0,-1-2 0,-27 10 0,-324 66 0,24-6 0,231-45 0,-1-6 0,-2-4 0,0-6 0,-1-4 0,-154-4 0,84-9 0,-83-5 0,269 4 0,0 0 0,1 0 0,-1 0 0,0-1 0,1 1 0,-1-1 0,1 0 0,-1 0 0,1 0 0,-5-2 0,7 3 0,0 0 0,0 0 0,0-1 0,0 1 0,-1 0 0,1 0 0,0 0 0,0 0 0,0-1 0,0 1 0,0 0 0,0 0 0,0 0 0,0 0 0,0-1 0,0 1 0,0 0 0,0 0 0,0 0 0,0 0 0,0 0 0,1-1 0,-1 1 0,0 0 0,0 0 0,0 0 0,0 0 0,0 0 0,0-1 0,0 1 0,0 0 0,0 0 0,1 0 0,-1 0 0,0 0 0,0 0 0,0 0 0,0-1 0,0 1 0,1 0 0,-1 0 0,0 0 0,0 0 0,0 0 0,0 0 0,0 0 0,1 0 0,-1 0 0,22-5 0,99-3 0,148 8 0,-110 2 0,-138-1 0,-13 0 0,0-1 0,0 0 0,-1 0 0,1-1 0,0 0 0,0 0 0,-1-1 0,1 0 0,8-3 0,-15 5 0,-1 0 0,1-1 0,-1 1 0,1 0 0,-1 0 0,1-1 0,-1 1 0,0 0 0,1 0 0,-1-1 0,1 1 0,-1-1 0,0 1 0,1 0 0,-1-1 0,0 1 0,0-1 0,1 1 0,-1-1 0,0 1 0,0 0 0,1-1 0,-1 1 0,0-1 0,0 1 0,0-1 0,0 1 0,0-1 0,0 0 0,0 0 0,-12-12 0,-26-7 0,36 19 0,-23-9 0,-1 2 0,0 0 0,-44-6 0,-85-3 0,121 15 0,-7-2 0,-135-16 0,107 12 0,1 3 0,-117 6 0,61 2 0,45-4 0,-87 3 0,158-1 0,-1 1 0,1 1 0,-1-1 0,1 1 0,0 1 0,0 0 0,0 0 0,-10 7 0,10-6 0,-1 1 0,0-2 0,0 1 0,-1-1 0,1-1 0,-18 5 0,20-7 0,-21 3 0,1 1 0,0 2 0,-35 12 0,37-10 0,0-2 0,0-1 0,-40 4 0,44-7 0,6 0 0,-1-1 0,0-1 0,0-1 0,0 0 0,-1-1 0,2 0 0,-1-2 0,0 0 0,-16-5 0,-95-25 0,82 23 0,-76-27 0,102 30 0,11 4 0,0 1 0,0-2 0,0 1 0,1-1 0,0 0 0,0 0 0,0-1 0,0 0 0,1 0 0,-1-1 0,-7-9 0,-5-13 0,17 25 0,0-1 0,0 0 0,-1 1 0,1-1 0,-1 1 0,1 0 0,-1 0 0,0 0 0,-1 0 0,1 0 0,0 1 0,-1-1 0,1 1 0,-1 0 0,0 0 0,0 0 0,0 1 0,0-1 0,-5 0 0,-16-1 0,1 1 0,0 1 0,-1 2 0,-25 3 0,48-4 0,0 0 0,-1 0 0,1 1 0,0-1 0,0 1 0,0 0 0,-1-1 0,1 1 0,0 0 0,0 0 0,0 1 0,0-1 0,1 0 0,-1 1 0,0-1 0,0 1 0,1-1 0,-1 1 0,1 0 0,-1 0 0,1 0 0,0-1 0,0 1 0,0 1 0,-1 2 0,-1 3 0,2 1 0,-1-1 0,1 1 0,0-1 0,1 14 0,-3 22 0,3-42 0,-1 0 0,1 1 0,-1-1 0,1 0 0,0 0 0,-1 1 0,1-1 0,0 0 0,0 0 0,1 1 0,-1-1 0,0 0 0,1 0 0,0 0 0,-1 0 0,3 5 0,-2-6 0,1-1 0,0 1 0,-1 0 0,1 0 0,0-1 0,0 1 0,-1-1 0,1 1 0,0-1 0,0 0 0,0 0 0,-1 1 0,1-1 0,0-1 0,0 1 0,0 0 0,-1 0 0,1-1 0,0 1 0,0-1 0,3-1 0,100-20 0,-65 15 0,-1-1 0,1-2 0,73-31 0,-75 20 0,-27 15 0,0-1 0,1 2 0,23-9 0,-6 7 0,0 1 0,0 1 0,38 0 0,91 4 0,-80 2 0,1109 1 0,-1140-5 0,-1-2 0,1-1 0,-1-3 0,69-22 0,-17 4 0,-61 19 0,0 2 0,68-3 0,79 10 0,-63 2 0,104-18-22,-153 8-1321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1:07:16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1:07:19.8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1:06:43.2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5373 1375 24575,'0'-1'0,"-1"0"0,1 0 0,0 0 0,-1 0 0,1 0 0,-1 0 0,0 0 0,1 0 0,-1 0 0,0 1 0,0-1 0,1 0 0,-1 1 0,0-1 0,0 0 0,0 1 0,0-1 0,0 1 0,0-1 0,0 1 0,0 0 0,0-1 0,0 1 0,0 0 0,0 0 0,-2 0 0,-33-5 0,31 4 0,-53-3 0,0 2 0,-63 6 0,105-2 0,0 0 0,-1 1 0,1 1 0,0 0 0,0 1 0,1 1 0,0 1 0,0 0 0,0 1 0,-24 16 0,32-19 0,0-1 0,0 0 0,-1-1 0,0 0 0,1 0 0,-1-1 0,0 0 0,-1 0 0,-12 1 0,9-2 0,1 1 0,0 1 0,0 0 0,-14 5 0,4 1 0,1-2 0,-27 6 0,30-10 0,1 2 0,0 0 0,0 1 0,0 0 0,-15 9 0,-27 26 0,42-28 0,-1-2 0,0 0 0,-25 12 0,27-18 0,-1-1 0,1-1 0,-1-1 0,0 0 0,0-1 0,1-1 0,-1 0 0,-17-3 0,-12 1 0,32 2 0,-6-1 0,0 0 0,0 2 0,0 0 0,0 1 0,1 1 0,-1 0 0,-30 11 0,27-7 0,0-1 0,0-1 0,-1-1 0,0-1 0,1-1 0,-1-1 0,-34-3 0,-40 3 0,86 1 0,-1 0 0,1 1 0,0 0 0,0 1 0,0 0 0,1 1 0,-16 9 0,15-8 0,-1 0 0,1-1 0,-1 0 0,0-1 0,0 0 0,-18 3 0,-10-5 0,29-2 0,0 1 0,0 0 0,0 1 0,0 0 0,-19 6 0,8 0 0,-1 0 0,1-2 0,-1 0 0,-29 2 0,41-6 0,0-2 0,0 1 0,-1-2 0,1 1 0,0-2 0,0 1 0,-1-2 0,1 1 0,1-1 0,-21-9 0,16 5 0,0 1 0,-1 1 0,1 1 0,-1 0 0,0 1 0,-30-2 0,-103 6 0,74 1 0,-973-2 0,1038 0 0,-1-1 0,1-1 0,0 0 0,-1 0 0,1-1 0,0 0 0,0-1 0,1 0 0,-1-1 0,1 0 0,0 0 0,-13-11 0,-15-3 0,33 18 0,-1-1 0,1 0 0,0 0 0,0-1 0,0 1 0,0-1 0,0 1 0,0-1 0,1-1 0,-1 1 0,1 0 0,0-1 0,0 1 0,0-1 0,1 0 0,-4-7 0,-28-48 0,26 48 0,1 0 0,1-1 0,0 1 0,0-1 0,-6-21 0,11 30 0,0 0 0,0 0 0,-1 0 0,1 0 0,-1 0 0,1 1 0,-1-1 0,0 1 0,0-1 0,0 1 0,0 0 0,-1 0 0,1 0 0,-1 0 0,1 0 0,-1 0 0,1 1 0,-1-1 0,0 1 0,0 0 0,0 0 0,0 0 0,0 0 0,0 0 0,0 1 0,-4-1 0,-11-1 0,0 1 0,0 1 0,-28 3 0,12-1 0,-16 0 0,18 1 0,-1-3 0,1 0 0,-47-8 0,64 4 0,1 0 0,-21-9 0,24 8 0,0 1 0,-1 0 0,1 0 0,-1 2 0,-17-3 0,-38 4 0,59 1 0,45 1 0,806-1 0,-830-1 0,1 0 0,-1-2 0,0 1 0,0-2 0,0 0 0,14-6 0,43-12 0,39-9 0,-23 6 0,71-17 0,-136 36 0,-1 0 0,37-18 0,-40 16 0,0 0 0,1 1 0,0 2 0,24-6 0,11 6 0,0 2 0,61 5 0,-37 0 0,1512-1 0,-1597 1 0,-1 0 0,1 1 0,-1 0 0,1 1 0,0 0 0,1 0 0,-15 10 0,-7 3 0,-16 7 0,-118 57 0,142-73 0,-1 0 0,0-1 0,0-1 0,0-2 0,-41 5 0,51-10 0,14-1 0,22-5 0,94-5 0,224 7 0,-327 5 0,267 13 0,83 0 0,-275-12 0,80-3 0,-164 1 0,0 0 0,0 0 0,0 0 0,0 0 0,0-1 0,-1 0 0,1-1 0,-1 1 0,1-1 0,-1 0 0,8-6 0,-2-1 0,0-1 0,-1 1 0,12-18 0,-11 14 0,-4 7 0,0 0 0,1 0 0,0 1 0,9-6 0,-11 8 0,1 0 0,-2-1 0,1 1 0,0-1 0,-1 0 0,0-1 0,0 1 0,4-7 0,-9 11 0,1 0 0,-1 0 0,0 0 0,1 1 0,-1-1 0,0 0 0,0 0 0,0 0 0,0 0 0,0 0 0,0 1 0,0-1 0,0 0 0,0 0 0,0 0 0,0 0 0,0 0 0,-1 1 0,1-1 0,0 0 0,-1 0 0,1 1 0,-1-1 0,1 0 0,-1 0 0,1 1 0,-1-1 0,1 0 0,-1 1 0,1-1 0,-1 1 0,0-1 0,1 1 0,-1-1 0,0 1 0,0-1 0,0 1 0,1 0 0,-1-1 0,0 1 0,0 0 0,0 0 0,1-1 0,-1 1 0,0 0 0,-2 0 0,-44-5 0,45 5 0,-542 7 0,478-2 0,1 3 0,0 3 0,1 3 0,0 2 0,1 3 0,1 3 0,1 2 0,-75 43 0,128-62 0,-1 0 0,0 0 0,0-1 0,0 0 0,0 0 0,0-1 0,-1 0 0,1-1 0,-1 0 0,0 0 0,-18 0 0,-579-10 0,583 10 0,0 1 0,1 1 0,-1 1 0,-44 15 0,34-9 0,-42 7 0,-128 26 0,146-30 0,-1-2 0,0-3 0,-69 1 0,-183-9 0,194-3 0,41 0 0,-103 3 0,116 11 0,48-8 0,0-1 0,-23 2 0,-205 21 0,175-17 0,44-6 0,-120 12 0,122-14 0,0-1 0,1-1 0,-1-1 0,-34-8 0,20 3 0,-1 2 0,-44-2 0,46 5 0,0-1 0,-54-13 0,17-4 0,90 15 0,14 3 0,55-1 0,-1-3 0,133-29 0,-189 24 0,-24 3 0,-20 2 0,-28 1 0,0 1 0,0 3 0,-48 4 0,8-1 0,-696-1 0,771-1 0,-1-1 0,0 1 0,1-2 0,-1 1 0,0-1 0,1 0 0,-1 0 0,1-1 0,-11-5 0,16 7 0,1 0 0,-1 0 0,0 0 0,1-1 0,-1 1 0,1-1 0,-1 1 0,1-1 0,0 1 0,-1-1 0,1 0 0,0 0 0,0 1 0,0-1 0,1 0 0,-2-3 0,2 2 0,0 1 0,-1-1 0,1 1 0,1-1 0,-1 0 0,0 1 0,1-1 0,-1 1 0,1-1 0,0 1 0,0-1 0,0 1 0,0 0 0,0 0 0,1-1 0,2-2 0,-2 1 0,1 0 0,0 1 0,0 0 0,0-1 0,0 1 0,0 0 0,1 1 0,-1-1 0,1 0 0,0 1 0,0 0 0,8-3 0,-1 2 0,0 0 0,1 0 0,16 0 0,-15 2 0,0-1 0,22-6 0,1-9 0,-30 13 0,-1 1 0,1 0 0,0 1 0,0-1 0,0 1 0,8-2 0,18 1 0,56-1 0,-53 4 0,39-6 0,19-11 0,-57 9 0,1 2 0,64-3 0,1060 10 0,-976-13 0,-12-1 0,-29 0 0,-91 6 0,54 1 0,501 7 0,-598-1 0,0 1 0,0-2 0,-1 1 0,1-2 0,0 1 0,0-1 0,-1-1 0,1 1 0,-1-2 0,0 1 0,0-1 0,14-9 0,-15 8 0,0 0 0,1 1 0,0 0 0,0 0 0,0 0 0,0 1 0,15-2 0,1 1 0,40 0 0,-37 3 0,-11-1 0,-1 0 0,0-1 0,0-1 0,0 0 0,0-1 0,18-9 0,87-50 0,-40 20 0,-21 14 0,5-1 0,117-77 0,-159 88 0,8-6 0,-29 25 0,-1 0 0,1 0 0,0 0 0,0 1 0,-1-1 0,1 0 0,0 1 0,0 0 0,-1-1 0,1 1 0,0 0 0,0 0 0,0 0 0,0 0 0,0 0 0,-1 0 0,1 0 0,2 1 0,-4 0 0,1-1 0,-1 0 0,0 0 0,0 0 0,0 0 0,0 0 0,0 0 0,1 0 0,-1 0 0,0 0 0,0 1 0,0-1 0,0 0 0,0 0 0,0 0 0,1 0 0,-1 0 0,0 0 0,0 1 0,0-1 0,0 0 0,0 0 0,0 0 0,0 0 0,0 1 0,0-1 0,0 0 0,0 0 0,0 0 0,0 0 0,0 1 0,0-1 0,0 0 0,0 0 0,0 0 0,0 0 0,0 1 0,0-1 0,0 0 0,0 0 0,-1 0 0,1 0 0,0 0 0,0 1 0,0-1 0,0 0 0,0 0 0,0 0 0,0 0 0,-1 0 0,1 0 0,0 0 0,0 1 0,0-1 0,0 0 0,0 0 0,-1 0 0,-15 12 0,-20 7 0,-382 148-290,-9-29-102,306-100 362,-52 20 27,68-21-2,-187 41 0,194-61 81,-8 0 249,-168 49-1,235-55-324,0-2 0,0-2 0,-80 4 0,32-1 0,-26 1 0,-221-11 0,323 0 0,0-1 0,1 0 0,-1 0 0,0-1 0,0 0 0,1-1 0,-1-1 0,-16-6 0,21 6 0,0 1 0,0-1 0,0 0 0,1 0 0,-1-1 0,1 1 0,0-1 0,1 0 0,-1-1 0,1 1 0,0-1 0,0 0 0,0 0 0,-3-10 0,-58-104 0,61 112 0,-1 0 0,0 0 0,0 1 0,-1 0 0,0-1 0,-1 2 0,1-1 0,-1 1 0,-1 0 0,1 1 0,-1-1 0,0 1 0,0 1 0,0 0 0,-1 0 0,1 0 0,-1 1 0,0 1 0,-18-4 0,-12 0 0,0 3 0,-1 0 0,-57 6 0,41-2 0,-35 1 0,-199-4 0,288 2 0,0 0 0,0 0 0,0 0 0,-1-1 0,1 1 0,0-1 0,0 1 0,0-1 0,0 0 0,0 0 0,-3-2 0,6-2 0,15-1 0,20 2 0,0 1 0,58 3 0,35-3 0,-81-2 0,183-11 0,-214 15 0,-1-1 0,0-1 0,0-1 0,0 0 0,0-1 0,-1-1 0,1 0 0,18-11 0,-15 7 0,-1 2 0,1 0 0,1 1 0,-1 1 0,26-4 0,0 6 0,90 5 0,19 0 0,-145-3 0,0 1 0,-1-1 0,0 0 0,1-1 0,-1 0 0,0 0 0,0-1 0,-1 0 0,13-9 0,18-9 0,-29 18 0,0 1 0,0 0 0,1 0 0,-1 0 0,1 2 0,0-1 0,12 0 0,72 3 0,-51 1 0,50 0 0,9 2 0,188-18 0,-194-4 0,-58 10 0,0 2 0,64-3 0,617 11 0,-696-4 0,0 0 0,31-7 0,-30 4 0,46-3 0,-19 8 0,-16 0 0,1-1 0,-1-2 0,36-7 0,-4-2 0,134-9 0,70 19 0,-23 1 0,-213-2 0,0-2 0,48-12 0,-50 9 0,-1 1 0,61-4 0,-69 11 0,-6-2 0,-1 2 0,1 0 0,0 1 0,0 1 0,21 5 0,-34-5 0,-1-1 0,0 1 0,0-1 0,0 1 0,0 0 0,0 1 0,0-1 0,-1 1 0,1 0 0,-1-1 0,0 2 0,0-1 0,0 0 0,0 1 0,0-1 0,-1 1 0,1 0 0,-1-1 0,0 1 0,0 0 0,-1 1 0,1-1 0,-1 0 0,0 0 0,0 1 0,0 5 0,1 3 0,0 1 0,-2-1 0,0 1 0,0 0 0,-1-1 0,-1 1 0,0 0 0,-1-1 0,0 0 0,-7 15 0,9-26 0,0 1 0,-1-1 0,0 1 0,1-1 0,-1 0 0,0 0 0,0 0 0,0 0 0,0 0 0,-1 0 0,1 0 0,-1-1 0,1 1 0,-1-1 0,1 0 0,-1 0 0,0 0 0,-3 1 0,-8 2 0,0-1 0,-23 2 0,-2 1 0,27-3 0,-162 32 0,42-15 0,65-8 0,-91 4 0,-160-16 0,316 0 0,-1 0 0,1 0 0,-1 0 0,0 0 0,1-1 0,-1 1 0,1-1 0,-1 1 0,0-1 0,1 0 0,0 0 0,-5-2 0,7 2 0,0 1 0,-1 0 0,1-1 0,0 1 0,0 0 0,-1-1 0,1 1 0,0-1 0,0 1 0,0-1 0,-1 1 0,1 0 0,0-1 0,0 1 0,0-1 0,0 1 0,0-1 0,0 1 0,0-1 0,0 1 0,0-1 0,0 1 0,0-1 0,0 1 0,1-1 0,13-19 0,5 4 0,1 0 0,1 2 0,0 0 0,27-13 0,40-27 0,-77 47 0,-1-1 0,-1 0 0,0-1 0,0 0 0,0 0 0,7-12 0,-4 3 0,-2 1 0,13-28 0,-20 39 0,-1 1 0,0-1 0,0 1 0,0-1 0,-1 0 0,0 0 0,0 0 0,-1 0 0,1 1 0,-1-1 0,0 0 0,-2-12 0,1 16 0,0 0 0,0 1 0,0-1 0,0 0 0,0 1 0,0-1 0,0 0 0,0 1 0,-1-1 0,1 1 0,-1 0 0,1-1 0,-1 1 0,0 0 0,1 0 0,-1 0 0,0 0 0,0 0 0,1 1 0,-1-1 0,-3 0 0,-47-7 0,32 6 0,-157-12 0,-224 10 0,223 6 0,53-2 0,-1 5 0,-133 23 0,191-18 0,-104 2 0,-73-14 0,91-1 0,-75 5 0,-216-5 0,415 0 0,1-1 0,0-2 0,-54-18 0,51 14 0,1 2 0,-58-9 0,-1 6 0,-158-41 0,233 47 0,0 0 0,-26-15 0,31 15 0,0 0 0,0 0 0,-1 1 0,0 0 0,1 1 0,-1 0 0,-19-2 0,-4 5 0,-14 0 0,45 0 0,0-1 0,0 1 0,0-1 0,0 1 0,0-1 0,0 0 0,0 0 0,0 0 0,1-1 0,-1 1 0,1-1 0,-4-1 0,6 3 0,-1-1 0,1 1 0,0-1 0,-1 1 0,1 0 0,-1-1 0,1 1 0,0-1 0,-1 1 0,1-1 0,0 1 0,-1-1 0,1 1 0,0-1 0,0 1 0,0-1 0,0 1 0,-1-1 0,1 1 0,0-1 0,0 1 0,0-1 0,0 0 0,0 1 0,0-1 0,0 1 0,0-1 0,1 1 0,-1-1 0,0 1 0,0-1 0,0 1 0,1-1 0,-1 1 0,0-1 0,0 1 0,1-1 0,-1 1 0,0-1 0,1 1 0,-1-1 0,1 1 0,-1 0 0,1-1 0,-1 1 0,0 0 0,1-1 0,-1 1 0,1 0 0,-1 0 0,1 0 0,0-1 0,-1 1 0,1 0 0,-1 0 0,1 0 0,-1 0 0,2 0 0,34-8 0,-12 5 0,-1-2 0,0 0 0,33-12 0,-29 10 0,0 1 0,0 1 0,0 1 0,1 1 0,-1 2 0,29 2 0,-13-1 0,61-8 0,21-4 0,231 7 0,-189 8 0,-61-5 0,-1-3 0,115-22 0,-163 16 0,0-3 0,-1-2 0,0-2 0,-2-3 0,72-38 0,-108 49 0,79-38 0,-85 43 0,1 1 0,-1 0 0,1 1 0,0 1 0,0 0 0,18-1 0,69 3 0,98-6 0,272-9 0,-362 16 0,-95-2 0,0 0 0,0-1 0,-1-1 0,1 1 0,-1-2 0,0 0 0,15-7 0,-1 1 0,-13 6 0,0 1 0,-1 0 0,1 0 0,0 2 0,1-1 0,-1 2 0,13 0 0,94 15 0,-81-9 0,48 2 0,7-9 0,-54-1 0,0 2 0,61 7 0,-89-4 0,-1 1 0,0-1 0,0 2 0,-1 0 0,1 0 0,12 9 0,13 6 0,-34-19 0,0 0 0,0-1 0,0 1 0,0 1 0,0-1 0,0 0 0,0 0 0,0 1 0,-1-1 0,1 1 0,0-1 0,-1 1 0,1 0 0,-1-1 0,0 1 0,0 0 0,0 0 0,1 0 0,0 3 0,-2-2 0,-1 0 0,1 0 0,-1 0 0,1 0 0,-1-1 0,0 1 0,0 0 0,0-1 0,0 1 0,0 0 0,-1-1 0,1 1 0,-1-1 0,-3 4 0,0 1 0,-1-1 0,0 1 0,-1-1 0,0 0 0,0-1 0,0 0 0,-1 0 0,1 0 0,-1-1 0,0 0 0,0 0 0,-1-1 0,1 0 0,-1-1 0,0 0 0,-11 1 0,-18 2 0,-1-2 0,-57-3 0,65 0 0,-500-1 0,493 0 0,-49-10 0,-26-1 0,-292 10 0,210 4 0,-82 18 0,240-15 0,11-1 0,1 1 0,-32 11 0,38-10 0,-2 0 0,1-1 0,-1-1 0,-30 2 0,-196-11 0,214 2 0,-1-1 0,1-2 0,1-2 0,-1-1 0,-40-17 0,56 21 0,1 0 0,-1 1 0,0 1 0,0 1 0,-1 0 0,1 2 0,-34 1 0,22 0 0,-44-4 0,38-2 0,0-2 0,1-1 0,-44-16 0,11 2 0,47 17 0,0-1 0,0-1 0,0-1 0,1 0 0,-33-22 0,43 25 0,0-1 0,0 1 0,0 1 0,-1 0 0,1 0 0,-1 1 0,0 0 0,0 0 0,0 1 0,-13 0 0,-13 0 0,-59 4 0,27 0 0,-98-1 0,1171-1 0,-998-1 0,-1 1 0,1-1 0,0 0 0,-1-1 0,1 0 0,-1 0 0,1 0 0,-1-1 0,0 1 0,7-5 0,17-8 0,-20 12 0,0-1 0,1 1 0,-1 1 0,1 0 0,0 1 0,12-1 0,70 4 0,-37 1 0,32-4 0,73 3 0,-94 10 0,-49-8 0,0-1 0,29 2 0,61-4 0,-38-1 0,118 14 0,-160-10 0,-5-1 0,-1 1 0,1 1 0,39 14 0,-36-10 0,1-1 0,50 8 0,-46-10 0,50 15 0,-54-12 0,-6-3 0,-1 1 0,1 2 0,-1 0 0,-1 1 0,29 18 0,16 12 0,-51-33 0,0 0 0,-1 0 0,0 1 0,0 1 0,19 19 0,-26-20 0,0 1 0,0 1 0,-1-1 0,0 1 0,-1-1 0,0 1 0,-1 0 0,2 14 0,-1-10 0,-2-9-195,0 0 0,0 0 0,-1 0 0,0 0 0,0 1 0,-1 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1:06:55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1160 4 24575,'116'-1'0,"-19"-1"0,-1 4 0,132 19 0,37 11 0,-247-29 0,-1 1 0,-1 0 0,1 1 0,0 0 0,22 13 0,15 4 0,-36-17 0,0-1 0,1-1 0,-1-1 0,1 0 0,-1-1 0,20-2 0,-14 0 0,1 2 0,40 6 0,38 19 0,-62-15 0,68 11 0,-25-11 0,-19-2 0,76 1 0,-22-9 0,157-4 0,-157-12 0,-55 6 0,-37 5 0,0-1 0,-1-2 0,0 0 0,46-20 0,-54 20 0,0 1 0,1 2 0,-1-1 0,1 2 0,34-2 0,-31 4 0,0-2 0,1 0 0,31-10 0,95-45 0,-139 54 0,1 0 0,1 1 0,-1 0 0,0 1 0,1 0 0,17 0 0,74 3 0,-45 2 0,689-3 0,-740 0 0,0 1 0,0 0 0,-1 0 0,1 0 0,0 1 0,0 0 0,-1 0 0,9 4 0,-14-5 0,0-1 0,0 1 0,1-1 0,-1 1 0,0 0 0,0 0 0,0 0 0,0-1 0,0 1 0,0 0 0,0 0 0,0 0 0,0 1 0,-1-1 0,1 0 0,0 0 0,-1 0 0,1 1 0,-1-1 0,1 0 0,-1 0 0,0 1 0,1-1 0,-1 0 0,0 1 0,0-1 0,0 1 0,0-1 0,0 0 0,0 1 0,0-1 0,-1 0 0,1 1 0,0-1 0,-1 0 0,1 0 0,-1 1 0,1-1 0,-1 0 0,0 0 0,1 0 0,-1 1 0,0-1 0,0 0 0,0 0 0,0 0 0,-2 1 0,-2 3 0,0 0 0,-1 0 0,0 0 0,0-1 0,0 0 0,-1-1 0,1 1 0,-1-1 0,0 0 0,-11 3 0,-13 2 0,-38 5 0,16-4 0,-2 1 0,-110 6 0,-58-16 0,4 1 0,189 2 0,1 1 0,-48 12 0,45-8 0,-54 7 0,-249-10 0,210-7 0,75 0 0,1-3 0,0-2 0,-66-17 0,58 13 0,38 9 0,0-2 0,0 0 0,1-2 0,-22-8 0,-5-12 0,36 20 0,0 0 0,0 0 0,0 1 0,-1 1 0,-17-6 0,-10 5 0,0 1 0,0 2 0,-64 4 0,79-1 0,103-2 0,70 0 0,-131 3 0,1 0 0,-1 1 0,0 1 0,0 0 0,23 10 0,-40-12 0,1 0 0,-1-1 0,0 2 0,1-1 0,-1 0 0,0 1 0,0-1 0,-1 1 0,1 0 0,0 0 0,-1 0 0,0 0 0,0 0 0,0 1 0,0-1 0,0 1 0,-1-1 0,1 1 0,-1 0 0,0-1 0,0 1 0,-1 0 0,1 0 0,-1 0 0,1 0 0,-1 0 0,-1-1 0,1 1 0,0 0 0,-1 0 0,0 0 0,0 0 0,-2 5 0,2-7 0,-1 0 0,1 0 0,-1 0 0,1 0 0,-1 0 0,0 0 0,1 0 0,-1 0 0,0-1 0,0 1 0,-1-1 0,1 1 0,0-1 0,0 0 0,-4 1 0,-43 13 0,23-8 0,-27 12 0,0-3 0,-2-1 0,0-4 0,0-1 0,-71 2 0,-650-11 0,359-4 0,401 3 0,-54 0 0,-130 15 0,155-9 0,-77-1 0,940 21-24,-634-27-94,67-1-181,275 3-111,-368 12 812,12 0 47,-55-11-449,178-20 0,-207 9 0,-55 7 0,1-2 0,-1-1 0,51-15 0,-61 14 0,0 1 0,1 0 0,0 2 0,32-2 0,91 7 0,-56 0 0,148-15 0,-11 1 0,-199 11 0,-11 0 0,-1 1 0,0 0 0,0 1 0,1 0 0,-1 1 0,0 1 0,0 1 0,-1 0 0,21 8 0,-29-9 0,3 1 0,0 1 0,-1 0 0,1 0 0,-1 1 0,11 8 0,-19-13 0,1 0 0,0 0 0,0 0 0,0 0 0,-1 0 0,1 0 0,0 0 0,-1 0 0,1 0 0,-1 0 0,1 0 0,-1 0 0,0 1 0,1-1 0,-1 0 0,0 0 0,0 0 0,0 1 0,0-1 0,0 2 0,-1-1 0,0 0 0,0 0 0,0 0 0,0-1 0,0 1 0,0 0 0,-1-1 0,1 1 0,0-1 0,-1 0 0,1 1 0,-1-1 0,0 0 0,1 0 0,-1 0 0,0 0 0,-2 1 0,-10 4 0,-1 0 0,1-1 0,-1 0 0,0-1 0,-1-1 0,1-1 0,-1 0 0,-27 0 0,-126-14 0,1-8 0,-24-5 0,-238 2 0,40 24 0,375-1 0,1 2 0,0-1 0,-1 2 0,1 0 0,0 1 0,-18 7 0,-78 41 0,96-46 0,0-1 0,0 0 0,-28 6 0,27-8 0,1 0 0,-1 2 0,1 0 0,-13 6 0,25-10 0,-24 12 0,1 1 0,0 2 0,-32 25 0,26-16 0,-2-2 0,-51 28 0,-39 26 0,111-70 0,-1 0 0,1-1 0,-1 0 0,0-2 0,0 1 0,-1-2 0,-25 5 0,-3 1 0,39-8 0,1-1 0,-1 1 0,1 0 0,-1 0 0,1 1 0,0-1 0,-1 0 0,1 1 0,0 0 0,0-1 0,0 1 0,0 0 0,0 0 0,1 0 0,-1 0 0,0 0 0,-1 5 0,-1 1 0,0 1 0,1 0 0,-4 17 0,7-21 0,-1 0 0,0 0 0,0 0 0,-1 0 0,1 0 0,-1-1 0,0 1 0,-1 0 0,1-1 0,-1 1 0,0-1 0,0 0 0,0 0 0,0 0 0,-1 0 0,0-1 0,-5 5 0,-3-2 0,-1-1 0,1 0 0,-1-1 0,-1 0 0,1-1 0,0 0 0,-20 0 0,-99 0 0,96-4 0,-1309-2 0,705 5 0,633-2 0,1 0 0,0-1 0,-1 0 0,1 0 0,-11-3 0,16 4 0,0 0 0,0-1 0,0 1 0,0 0 0,1-1 0,-1 1 0,0-1 0,0 1 0,0-1 0,0 1 0,1-1 0,-1 0 0,0 0 0,0 1 0,1-1 0,-1 0 0,1 0 0,-1 0 0,1 1 0,-1-1 0,1 0 0,-1 0 0,1 0 0,0 0 0,-1 0 0,1 0 0,0 0 0,0 0 0,0 0 0,0 0 0,0 0 0,0 0 0,0 0 0,0 0 0,0 0 0,0 0 0,1 0 0,-1 0 0,0 0 0,1 0 0,-1 0 0,1 0 0,-1 0 0,1 1 0,0-3 0,1 1 0,0-1 0,0 1 0,1-1 0,-1 1 0,0 0 0,1 0 0,-1 0 0,1 0 0,0 0 0,0 1 0,4-3 0,39-13 0,-23 9 0,-3 1 0,1 0 0,0 2 0,0 1 0,0 0 0,27 0 0,112 4 0,-87 2 0,-23-1 0,0-3 0,71-11 0,-56 6 0,-1 2 0,112 5 0,-70 2 0,1438-1 0,-1507-3 0,52-9 0,28-2 0,425 12 0,-256 3 0,-266-3 0,-1-2 0,1 0 0,0-1 0,33-11 0,35-7 0,-84 21 0,47-6 0,0-3 0,0-2 0,-1-2 0,69-29 0,-51 8 0,-33 17 0,1 1 0,58-20 0,-76 33 0,0 1 0,0 1 0,1 0 0,-1 1 0,33 3 0,-138 20 0,52-18 0,15-2 0,0 1 0,0 1 0,1 1 0,-22 8 0,30-9 0,1 0 0,0 1 0,0 0 0,1 1 0,-16 12 0,23-16 0,0 0 0,0 0 0,0 0 0,0 0 0,0 0 0,0 0 0,1 0 0,-1 1 0,1-1 0,-1 1 0,1-1 0,0 1 0,0 0 0,0-1 0,1 1 0,-1 0 0,1 0 0,-1-1 0,1 1 0,0 0 0,0 0 0,0 0 0,0-1 0,1 1 0,-1 0 0,1 0 0,1 5 0,-1-6 0,1 0 0,-1 0 0,0 0 0,1 0 0,-1 0 0,1-1 0,-1 1 0,1 0 0,0-1 0,0 1 0,0-1 0,0 0 0,0 1 0,0-1 0,0 0 0,0 0 0,1 0 0,-1-1 0,0 1 0,1-1 0,2 1 0,7 1 0,0-1 0,23 0 0,-24-1 0,857-4 0,-826 3 0,-17 0 0,35 3 0,-53-1 0,1 0 0,-1 0 0,0 1 0,1 0 0,-1 0 0,0 1 0,0 0 0,-1 0 0,8 5 0,-1 1 0,1 0 0,-2 1 0,1 0 0,11 12 0,-21-17 0,1 0 0,-1-1 0,0 1 0,0 1 0,0-1 0,0 0 0,-1 1 0,0-1 0,0 1 0,-1-1 0,0 1 0,1 0 0,-2 0 0,1 8 0,0-3 0,-1-1 0,1 0 0,-1 0 0,-1 0 0,0 0 0,-3 11 0,4-18 0,-1-1 0,0 0 0,0 1 0,0-1 0,0 0 0,0 0 0,0 0 0,-1 1 0,1-1 0,-1-1 0,0 1 0,1 0 0,-1 0 0,0-1 0,0 1 0,0-1 0,0 1 0,0-1 0,0 0 0,-1 0 0,1 0 0,0 0 0,-1 0 0,1-1 0,-1 1 0,-2 0 0,-31 3 0,0-2 0,0-2 0,-38-4 0,-11 1 0,-29 1 0,-251 8 0,320 2 0,1 1 0,0 2 0,0 2 0,-75 34 0,29-11 0,72-30 0,0 0 0,-1-2 0,1 0 0,-1-1 0,-22 0 0,-95-5 0,41-2 0,-1799 5 0,1875-3 0,-1 0 0,1-1 0,0 0 0,1-2 0,-1 0 0,1-1 0,0-1 0,0-1 0,1 0 0,-19-13 0,27 16 0,-1 1 0,1 0 0,-1 0 0,0 1 0,0 0 0,0 1 0,-18-2 0,-2 2 0,-39 3 0,49 1 0,1-1 0,-1-2 0,1 0 0,-1-1 0,-33-7 0,45 6 0,1-1 0,-1 1 0,1-1 0,0-1 0,0 1 0,0-1 0,-8-9 0,9 9 0,-1-1 0,0 1 0,0 0 0,0 0 0,-1 1 0,-13-6 0,-6 2 0,0 1 0,-1 1 0,-51-3 0,-85 6 0,140 3 0,5 2 0,0 0 0,0 0 0,0 2 0,0 0 0,-30 12 0,44-13 0,0-1 0,0 1 0,0 0 0,1 0 0,-1 0 0,1 0 0,0 1 0,0 0 0,0 0 0,1 0 0,-1 0 0,1 1 0,0-1 0,0 1 0,0 0 0,1 0 0,0 0 0,0 0 0,0 0 0,-1 9 0,0 2 0,1 0 0,0 0 0,1 0 0,1 0 0,4 32 0,-3-44 0,0 1 0,1-1 0,-1 0 0,1 1 0,0-1 0,0 0 0,0 0 0,0 0 0,1 0 0,0-1 0,-1 1 0,2-1 0,5 6 0,-5-5 0,-1 0 0,1 0 0,-1 0 0,1 1 0,-1-1 0,0 1 0,-1 0 0,3 6 0,-4-10 0,-1 0 0,0 1 0,1-1 0,-1 0 0,0 0 0,0 1 0,0-1 0,0 0 0,0 0 0,0 1 0,0-1 0,-1 0 0,1 0 0,0 1 0,-1-1 0,1 0 0,-1 0 0,1 0 0,-1 0 0,1 0 0,-1 0 0,0 0 0,0 0 0,1 0 0,-1 0 0,0 0 0,0 0 0,0 0 0,0-1 0,0 1 0,0 0 0,0-1 0,0 1 0,0-1 0,-1 1 0,1-1 0,0 1 0,0-1 0,0 0 0,-1 0 0,-1 1 0,-9 1 0,0 0 0,1-1 0,-20-1 0,13 0 0,13 1 0,-1-1 0,1 1 0,-1 0 0,1 0 0,0 0 0,-1 1 0,1-1 0,-6 4 0,10-1 0,8-1 0,8-1 0,0-2 0,-1-1 0,1 0 0,-1-1 0,21-6 0,24-2 0,17-4 0,-53 9 0,1 1 0,34-2 0,78 8 0,73-4 0,-124-10 0,-55 7 0,53-3 0,-50 6 0,45-8 0,18-1 0,31 12 0,37-3 0,-101-10 0,-45 8 0,0 1 0,18-2 0,410 3 0,-230 4 0,152-17 0,-301 13 0,92 9 0,14 1 0,-156-9 0,1-1 0,24-6 0,30-3 0,353 8 0,-220 5 0,-189-2 0,1-1 0,0-1 0,-1-1 0,1 0 0,-1-1 0,0-1 0,31-13 0,-43 16 0,0-1 0,1 0 0,-1-1 0,-1 1 0,1-1 0,4-5 0,-4 5 0,-1 0 0,1 1 0,-1-1 0,1 1 0,0 0 0,1 0 0,4-3 0,6 0 0,0 0 0,1 1 0,0 0 0,0 1 0,0 1 0,28-1 0,102 4 0,-64 2 0,-45-3 0,-19 0 0,1 1 0,21 2 0,-35-1 0,0-1 0,-1 1 0,1 1 0,0-1 0,-1 1 0,1-1 0,-1 1 0,1 1 0,-1-1 0,0 0 0,0 1 0,0 0 0,4 4 0,3 3 0,1 1 0,0-1 0,0-1 0,2 0 0,-1-1 0,1 0 0,0-1 0,0-1 0,1 0 0,23 6 0,-33-11 0,1 1 0,-1 0 0,0 1 0,0-1 0,0 1 0,6 5 0,-5-4 0,-1-1 0,0 0 0,1 0 0,-1 0 0,7 2 0,-4-3 0,-1 1 0,0 0 0,0 0 0,12 8 0,-18-11 0,0 1 0,0-1 0,0 1 0,0-1 0,0 1 0,0 0 0,0-1 0,0 1 0,-1 0 0,1 0 0,0-1 0,-1 1 0,1 0 0,0 0 0,-1 0 0,1 0 0,-1 0 0,0 0 0,1 0 0,-1 0 0,0 0 0,1 0 0,-1 0 0,0 0 0,0 0 0,0 0 0,0 0 0,0 1 0,0-1 0,0 0 0,0 0 0,-1 0 0,1 0 0,0 0 0,-1 0 0,1 0 0,-1 0 0,1 0 0,-1 0 0,1 0 0,-1 0 0,0-1 0,1 1 0,-1 0 0,0 0 0,-1 0 0,-1 2 0,0-1 0,0 0 0,0 0 0,-1 0 0,1-1 0,-1 1 0,1-1 0,-1 0 0,0 0 0,1 0 0,-1 0 0,-7 0 0,-52-1 0,43-1 0,-619-2 56,404 4-1477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1:07:05.6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1:07:06.4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1:07:08.1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1:07:08.7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1:07:11.8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1:07:15.5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7/21/2022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customXml" Target="../ink/ink7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17" Type="http://schemas.openxmlformats.org/officeDocument/2006/relationships/customXml" Target="../ink/ink11.xml"/><Relationship Id="rId2" Type="http://schemas.openxmlformats.org/officeDocument/2006/relationships/image" Target="../media/image20.png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9.xml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customXml" Target="../ink/ink4.xml"/><Relationship Id="rId14" Type="http://schemas.openxmlformats.org/officeDocument/2006/relationships/customXml" Target="../ink/ink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38bff3b-2dba-4b06-a139-3bbceb7d4cc1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c736fa2-2435-4567-a1ce-3e847896b07e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7edebe0-8563-4b23-a4ea-a2c0aef1bb42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29DA4E-418B-7297-AA54-3689F1E2FEDE}"/>
              </a:ext>
            </a:extLst>
          </p:cNvPr>
          <p:cNvSpPr txBox="1"/>
          <p:nvPr/>
        </p:nvSpPr>
        <p:spPr>
          <a:xfrm>
            <a:off x="1170095" y="448235"/>
            <a:ext cx="42578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Face Recognition</a:t>
            </a:r>
          </a:p>
        </p:txBody>
      </p:sp>
      <p:pic>
        <p:nvPicPr>
          <p:cNvPr id="1026" name="Picture 2" descr="105 Facial Mapping Illustrations &amp; Clip Art - iStock">
            <a:extLst>
              <a:ext uri="{FF2B5EF4-FFF2-40B4-BE49-F238E27FC236}">
                <a16:creationId xmlns:a16="http://schemas.microsoft.com/office/drawing/2014/main" id="{7E491300-9E4D-92B4-3898-C222AE34C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" t="15475" r="12783" b="15936"/>
          <a:stretch/>
        </p:blipFill>
        <p:spPr bwMode="auto">
          <a:xfrm>
            <a:off x="3935505" y="1828801"/>
            <a:ext cx="4625789" cy="399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690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59F8A2-1B16-8635-1F70-5478A4DB447E}"/>
              </a:ext>
            </a:extLst>
          </p:cNvPr>
          <p:cNvSpPr txBox="1"/>
          <p:nvPr/>
        </p:nvSpPr>
        <p:spPr>
          <a:xfrm>
            <a:off x="1102659" y="502024"/>
            <a:ext cx="49305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Open CV Library</a:t>
            </a:r>
          </a:p>
        </p:txBody>
      </p:sp>
      <p:pic>
        <p:nvPicPr>
          <p:cNvPr id="2050" name="Picture 2" descr="OpenCV 4.0 Release Ends 3.5 Year Wait | by Synced | SyncedReview | Medium">
            <a:extLst>
              <a:ext uri="{FF2B5EF4-FFF2-40B4-BE49-F238E27FC236}">
                <a16:creationId xmlns:a16="http://schemas.microsoft.com/office/drawing/2014/main" id="{5CF979E7-B4D1-4FEE-1BC5-071F8CFCE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577" y="2518099"/>
            <a:ext cx="4195333" cy="182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18BCB9-1EE3-4E5C-1658-455701B38C11}"/>
              </a:ext>
            </a:extLst>
          </p:cNvPr>
          <p:cNvSpPr txBox="1"/>
          <p:nvPr/>
        </p:nvSpPr>
        <p:spPr>
          <a:xfrm>
            <a:off x="833717" y="2694365"/>
            <a:ext cx="59525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Poppins" panose="00000500000000000000" pitchFamily="2" charset="0"/>
              </a:rPr>
              <a:t>C</a:t>
            </a:r>
            <a:r>
              <a:rPr lang="en-US" b="0" i="0" dirty="0">
                <a:solidFill>
                  <a:srgbClr val="222222"/>
                </a:solidFill>
                <a:effectLst/>
                <a:latin typeface="Poppins" panose="00000500000000000000" pitchFamily="2" charset="0"/>
              </a:rPr>
              <a:t>omputer Vision is one of the most interesting and Challenging tasks.</a:t>
            </a:r>
          </a:p>
          <a:p>
            <a:endParaRPr lang="en-US" b="0" i="0" dirty="0">
              <a:solidFill>
                <a:srgbClr val="222222"/>
              </a:solidFill>
              <a:effectLst/>
              <a:latin typeface="Poppins" panose="00000500000000000000" pitchFamily="2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Poppins" panose="00000500000000000000" pitchFamily="2" charset="0"/>
              </a:rPr>
              <a:t>Computer Vision acts like a bridge between Computer Software and visualizations around us.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98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>
            <a:extLst>
              <a:ext uri="{FF2B5EF4-FFF2-40B4-BE49-F238E27FC236}">
                <a16:creationId xmlns:a16="http://schemas.microsoft.com/office/drawing/2014/main" id="{7160B084-FCEE-42F4-B021-FD76917B6510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7355" y="2087252"/>
            <a:ext cx="7611727" cy="381511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03E38C-2414-5DA5-CE59-C30142D5C732}"/>
              </a:ext>
            </a:extLst>
          </p:cNvPr>
          <p:cNvSpPr txBox="1"/>
          <p:nvPr/>
        </p:nvSpPr>
        <p:spPr>
          <a:xfrm>
            <a:off x="1048870" y="797858"/>
            <a:ext cx="6240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Face Recognition Process</a:t>
            </a:r>
          </a:p>
        </p:txBody>
      </p:sp>
    </p:spTree>
    <p:extLst>
      <p:ext uri="{BB962C8B-B14F-4D97-AF65-F5344CB8AC3E}">
        <p14:creationId xmlns:p14="http://schemas.microsoft.com/office/powerpoint/2010/main" val="2947760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1F09DF-D369-7B9B-A2A7-53C2565B8E02}"/>
              </a:ext>
            </a:extLst>
          </p:cNvPr>
          <p:cNvSpPr txBox="1"/>
          <p:nvPr/>
        </p:nvSpPr>
        <p:spPr>
          <a:xfrm>
            <a:off x="1084731" y="753035"/>
            <a:ext cx="4346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1- Face Detection</a:t>
            </a:r>
          </a:p>
        </p:txBody>
      </p:sp>
      <p:pic>
        <p:nvPicPr>
          <p:cNvPr id="3074" name="Picture 2" descr="Kairos: Face Detection Explained">
            <a:extLst>
              <a:ext uri="{FF2B5EF4-FFF2-40B4-BE49-F238E27FC236}">
                <a16:creationId xmlns:a16="http://schemas.microsoft.com/office/drawing/2014/main" id="{1ABC4D5D-BDA8-5A0E-6BFB-BD050C4622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1" r="13342"/>
          <a:stretch/>
        </p:blipFill>
        <p:spPr bwMode="auto">
          <a:xfrm>
            <a:off x="3223978" y="1879600"/>
            <a:ext cx="5744044" cy="392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260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D5901-2269-0F46-BDC9-7436108AA5F9}"/>
              </a:ext>
            </a:extLst>
          </p:cNvPr>
          <p:cNvSpPr txBox="1"/>
          <p:nvPr/>
        </p:nvSpPr>
        <p:spPr>
          <a:xfrm>
            <a:off x="932329" y="779930"/>
            <a:ext cx="53703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2- Features extraction</a:t>
            </a:r>
          </a:p>
        </p:txBody>
      </p:sp>
      <p:pic>
        <p:nvPicPr>
          <p:cNvPr id="3" name="Grafik 7">
            <a:extLst>
              <a:ext uri="{FF2B5EF4-FFF2-40B4-BE49-F238E27FC236}">
                <a16:creationId xmlns:a16="http://schemas.microsoft.com/office/drawing/2014/main" id="{7160B084-FCEE-42F4-B021-FD76917B651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3630" y="1408766"/>
            <a:ext cx="6084739" cy="435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5A2C44-6103-C629-6567-C5BFDAB91E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318" y="2602654"/>
            <a:ext cx="1694330" cy="19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8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A5CE2-4907-67B1-C1E5-0041339F8361}"/>
              </a:ext>
            </a:extLst>
          </p:cNvPr>
          <p:cNvSpPr txBox="1"/>
          <p:nvPr/>
        </p:nvSpPr>
        <p:spPr>
          <a:xfrm>
            <a:off x="995082" y="833718"/>
            <a:ext cx="53191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3- Face classification </a:t>
            </a:r>
          </a:p>
        </p:txBody>
      </p:sp>
      <p:pic>
        <p:nvPicPr>
          <p:cNvPr id="4" name="Grafik 7">
            <a:extLst>
              <a:ext uri="{FF2B5EF4-FFF2-40B4-BE49-F238E27FC236}">
                <a16:creationId xmlns:a16="http://schemas.microsoft.com/office/drawing/2014/main" id="{7160B084-FCEE-42F4-B021-FD76917B651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" b="113"/>
          <a:stretch/>
        </p:blipFill>
        <p:spPr bwMode="auto">
          <a:xfrm>
            <a:off x="3059206" y="2204421"/>
            <a:ext cx="6073588" cy="40529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89668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4295-5EFF-13A4-9931-799C5F33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Concepts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92705-C6DF-E35B-5675-BD3E35B8D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01" y="1963106"/>
            <a:ext cx="7818798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2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C42F-62E0-4EF6-015F-480387E43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Protocols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697DA-1C5D-6480-5854-5366F2603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699" y="1829872"/>
            <a:ext cx="8525001" cy="31982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D73059C-1762-1231-3F6D-B87CEA59BE4C}"/>
                  </a:ext>
                </a:extLst>
              </p14:cNvPr>
              <p14:cNvContentPartPr/>
              <p14:nvPr/>
            </p14:nvContentPartPr>
            <p14:xfrm>
              <a:off x="4577061" y="2033739"/>
              <a:ext cx="2166480" cy="638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D73059C-1762-1231-3F6D-B87CEA59BE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14061" y="1970739"/>
                <a:ext cx="2292120" cy="76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89E1952-8C79-52B3-AE01-019173D8E02B}"/>
                  </a:ext>
                </a:extLst>
              </p14:cNvPr>
              <p14:cNvContentPartPr/>
              <p14:nvPr/>
            </p14:nvContentPartPr>
            <p14:xfrm>
              <a:off x="6927966" y="4015258"/>
              <a:ext cx="1934640" cy="658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89E1952-8C79-52B3-AE01-019173D8E0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64966" y="3952258"/>
                <a:ext cx="2060280" cy="78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EB47A2C-2E1E-E4AE-804E-AE426D465A69}"/>
                  </a:ext>
                </a:extLst>
              </p14:cNvPr>
              <p14:cNvContentPartPr/>
              <p14:nvPr/>
            </p14:nvContentPartPr>
            <p14:xfrm>
              <a:off x="2227341" y="4014819"/>
              <a:ext cx="2030040" cy="539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EB47A2C-2E1E-E4AE-804E-AE426D465A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701" y="3952179"/>
                <a:ext cx="2155680" cy="66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3982836-5536-8A19-AEAE-87EBCD5791B7}"/>
              </a:ext>
            </a:extLst>
          </p:cNvPr>
          <p:cNvGrpSpPr/>
          <p:nvPr/>
        </p:nvGrpSpPr>
        <p:grpSpPr>
          <a:xfrm>
            <a:off x="7888701" y="4912299"/>
            <a:ext cx="63000" cy="27720"/>
            <a:chOff x="7888701" y="4912299"/>
            <a:chExt cx="63000" cy="2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FCB39B3-EB8F-7FD4-D461-FA807103690B}"/>
                    </a:ext>
                  </a:extLst>
                </p14:cNvPr>
                <p14:cNvContentPartPr/>
                <p14:nvPr/>
              </p14:nvContentPartPr>
              <p14:xfrm>
                <a:off x="7942701" y="4921299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FCB39B3-EB8F-7FD4-D461-FA807103690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79701" y="485865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8CA2EBE-8DAF-4299-8E7C-B655DBC2D1D3}"/>
                    </a:ext>
                  </a:extLst>
                </p14:cNvPr>
                <p14:cNvContentPartPr/>
                <p14:nvPr/>
              </p14:nvContentPartPr>
              <p14:xfrm>
                <a:off x="7942701" y="4912299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8CA2EBE-8DAF-4299-8E7C-B655DBC2D1D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79701" y="484965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E78ADA-808B-F287-50D3-396C6C3BC6C3}"/>
                    </a:ext>
                  </a:extLst>
                </p14:cNvPr>
                <p14:cNvContentPartPr/>
                <p14:nvPr/>
              </p14:nvContentPartPr>
              <p14:xfrm>
                <a:off x="7951341" y="4930659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E78ADA-808B-F287-50D3-396C6C3BC6C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88701" y="486765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F87CE1E-5EB0-6633-66FE-83F0C722CF9D}"/>
                    </a:ext>
                  </a:extLst>
                </p14:cNvPr>
                <p14:cNvContentPartPr/>
                <p14:nvPr/>
              </p14:nvContentPartPr>
              <p14:xfrm>
                <a:off x="7951341" y="4930659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F87CE1E-5EB0-6633-66FE-83F0C722CF9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88701" y="486765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8FECB2F-2DEF-8A26-60DF-3C3525B6FE45}"/>
                    </a:ext>
                  </a:extLst>
                </p14:cNvPr>
                <p14:cNvContentPartPr/>
                <p14:nvPr/>
              </p14:nvContentPartPr>
              <p14:xfrm>
                <a:off x="7888701" y="4939659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8FECB2F-2DEF-8A26-60DF-3C3525B6FE4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26061" y="487665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3B6E9C9-037F-633C-51B1-E1889D844AEB}"/>
              </a:ext>
            </a:extLst>
          </p:cNvPr>
          <p:cNvGrpSpPr/>
          <p:nvPr/>
        </p:nvGrpSpPr>
        <p:grpSpPr>
          <a:xfrm>
            <a:off x="3307701" y="4912299"/>
            <a:ext cx="72000" cy="36360"/>
            <a:chOff x="3307701" y="4912299"/>
            <a:chExt cx="72000" cy="3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2D0120C-88B0-F56A-9ABF-6E8414DBB30A}"/>
                    </a:ext>
                  </a:extLst>
                </p14:cNvPr>
                <p14:cNvContentPartPr/>
                <p14:nvPr/>
              </p14:nvContentPartPr>
              <p14:xfrm>
                <a:off x="3379341" y="4912299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2D0120C-88B0-F56A-9ABF-6E8414DBB30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16701" y="484965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5D63CD7-E460-9C9D-9E9D-BC3516B77D5C}"/>
                    </a:ext>
                  </a:extLst>
                </p14:cNvPr>
                <p14:cNvContentPartPr/>
                <p14:nvPr/>
              </p14:nvContentPartPr>
              <p14:xfrm>
                <a:off x="3343701" y="4912299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5D63CD7-E460-9C9D-9E9D-BC3516B77D5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81061" y="484965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C973830-18B7-D060-5C41-4436454F832B}"/>
                    </a:ext>
                  </a:extLst>
                </p14:cNvPr>
                <p14:cNvContentPartPr/>
                <p14:nvPr/>
              </p14:nvContentPartPr>
              <p14:xfrm>
                <a:off x="3307701" y="4948299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C973830-18B7-D060-5C41-4436454F832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45061" y="488565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E01CF81-6A38-65D5-A441-A4B296957399}"/>
              </a:ext>
            </a:extLst>
          </p:cNvPr>
          <p:cNvSpPr txBox="1"/>
          <p:nvPr/>
        </p:nvSpPr>
        <p:spPr>
          <a:xfrm>
            <a:off x="4482353" y="2033739"/>
            <a:ext cx="2539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Communications Protocols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0115DA-3577-8487-970C-C81F7FB48165}"/>
              </a:ext>
            </a:extLst>
          </p:cNvPr>
          <p:cNvSpPr txBox="1"/>
          <p:nvPr/>
        </p:nvSpPr>
        <p:spPr>
          <a:xfrm>
            <a:off x="2341792" y="4126617"/>
            <a:ext cx="19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protocol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5DD915-162A-371D-9048-4D8079A37CF0}"/>
              </a:ext>
            </a:extLst>
          </p:cNvPr>
          <p:cNvSpPr txBox="1"/>
          <p:nvPr/>
        </p:nvSpPr>
        <p:spPr>
          <a:xfrm>
            <a:off x="6793570" y="4099793"/>
            <a:ext cx="2315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 Standard protocol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2E75ED-60E1-EB1C-B65F-8FFFFBC79D19}"/>
              </a:ext>
            </a:extLst>
          </p:cNvPr>
          <p:cNvSpPr txBox="1"/>
          <p:nvPr/>
        </p:nvSpPr>
        <p:spPr>
          <a:xfrm>
            <a:off x="2637485" y="5139925"/>
            <a:ext cx="13404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CAN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LIN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E944A9-1DCF-0F6D-ACD5-0F13928B0A07}"/>
              </a:ext>
            </a:extLst>
          </p:cNvPr>
          <p:cNvSpPr txBox="1"/>
          <p:nvPr/>
        </p:nvSpPr>
        <p:spPr>
          <a:xfrm>
            <a:off x="7242942" y="5298083"/>
            <a:ext cx="1416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 UART</a:t>
            </a:r>
          </a:p>
        </p:txBody>
      </p:sp>
    </p:spTree>
    <p:extLst>
      <p:ext uri="{BB962C8B-B14F-4D97-AF65-F5344CB8AC3E}">
        <p14:creationId xmlns:p14="http://schemas.microsoft.com/office/powerpoint/2010/main" val="399821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63651" y="5596358"/>
            <a:ext cx="1806328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SUPERVISOR</a:t>
            </a:r>
            <a:endParaRPr lang="ar-EG" sz="24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54060" y="5861685"/>
            <a:ext cx="242970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Prof. </a:t>
            </a:r>
            <a:r>
              <a:rPr lang="en-US" sz="2400" b="1" dirty="0" err="1">
                <a:solidFill>
                  <a:schemeClr val="bg1"/>
                </a:solidFill>
              </a:rPr>
              <a:t>Sherif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Kishk</a:t>
            </a:r>
            <a:endParaRPr lang="ar-EG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04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696EE3-D390-EBB1-DB75-FD38D07BA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681" y="79372"/>
            <a:ext cx="6554638" cy="677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03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E63C2-7EAF-17AC-469F-7BF602BC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Concepts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93891-9614-02D2-46C6-3EBC5A8A5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592" y="2171700"/>
            <a:ext cx="3616695" cy="3285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8D4372-8A7F-DB30-00BE-517526D96447}"/>
              </a:ext>
            </a:extLst>
          </p:cNvPr>
          <p:cNvSpPr txBox="1"/>
          <p:nvPr/>
        </p:nvSpPr>
        <p:spPr>
          <a:xfrm>
            <a:off x="1371600" y="2357716"/>
            <a:ext cx="44196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UART ?</a:t>
            </a:r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dirty="0"/>
              <a:t>1- Specification</a:t>
            </a:r>
          </a:p>
          <a:p>
            <a:r>
              <a:rPr lang="en-US" dirty="0"/>
              <a:t>2- Hardware connection</a:t>
            </a:r>
          </a:p>
          <a:p>
            <a:r>
              <a:rPr lang="en-US" dirty="0"/>
              <a:t>3- Data Frame Format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84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DAC71-0936-B735-16CA-8806D769E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specifications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460343-65AE-4AFF-BC13-178DB7F1A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693" y="1954100"/>
            <a:ext cx="6805250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66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38BB2-5F23-71AA-EECA-3A279C9C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Connections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0F04FC-8EC6-ED75-B838-C834E69E4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12" y="2171700"/>
            <a:ext cx="6629975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58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CD811-33B4-146F-3709-971621769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to TTL module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7C457D-DF59-98B5-BE2D-CB96D2F9766F}"/>
              </a:ext>
            </a:extLst>
          </p:cNvPr>
          <p:cNvSpPr txBox="1"/>
          <p:nvPr/>
        </p:nvSpPr>
        <p:spPr>
          <a:xfrm>
            <a:off x="2863169" y="5337364"/>
            <a:ext cx="76917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USB port                                        UART port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DE77B9-F40F-F50E-B828-2E7A1C79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911" y="5337364"/>
            <a:ext cx="2066175" cy="523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A77BFD-63E5-917D-7ADF-53123CE30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581810" y="2171700"/>
            <a:ext cx="3028376" cy="28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6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3E289-7F82-11DE-3210-D2E7CE42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83F9F-2670-4F53-ECC4-D54B9122B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283" y="1729372"/>
            <a:ext cx="6869834" cy="2465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4F2C07-059E-7A27-69B6-7D02377C00BB}"/>
              </a:ext>
            </a:extLst>
          </p:cNvPr>
          <p:cNvSpPr txBox="1"/>
          <p:nvPr/>
        </p:nvSpPr>
        <p:spPr>
          <a:xfrm>
            <a:off x="2814918" y="4865595"/>
            <a:ext cx="844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Throughput = useful data bits /  frame bits </a:t>
            </a:r>
          </a:p>
        </p:txBody>
      </p:sp>
    </p:spTree>
    <p:extLst>
      <p:ext uri="{BB962C8B-B14F-4D97-AF65-F5344CB8AC3E}">
        <p14:creationId xmlns:p14="http://schemas.microsoft.com/office/powerpoint/2010/main" val="258329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17C6B-0528-3CDF-6DD4-30E110A1C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75446"/>
            <a:ext cx="9601200" cy="3007659"/>
          </a:xfrm>
        </p:spPr>
        <p:txBody>
          <a:bodyPr>
            <a:normAutofit/>
          </a:bodyPr>
          <a:lstStyle/>
          <a:p>
            <a:r>
              <a:rPr lang="en-US" dirty="0"/>
              <a:t>Advantages of UART ?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1- simple protocol </a:t>
            </a:r>
            <a:br>
              <a:rPr lang="en-US" sz="2800" dirty="0"/>
            </a:br>
            <a:r>
              <a:rPr lang="en-US" sz="2800" dirty="0"/>
              <a:t>2- Hardware complexity is Low</a:t>
            </a:r>
            <a:br>
              <a:rPr lang="en-US" sz="2800" dirty="0"/>
            </a:br>
            <a:r>
              <a:rPr lang="en-US" sz="2800" dirty="0"/>
              <a:t>3- Low Cost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02036-8009-AD94-C484-A517017D07D1}"/>
              </a:ext>
            </a:extLst>
          </p:cNvPr>
          <p:cNvSpPr txBox="1"/>
          <p:nvPr/>
        </p:nvSpPr>
        <p:spPr>
          <a:xfrm>
            <a:off x="1295400" y="3504310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Disadvantages of UART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3E9C8-FD27-BF62-8F85-0769B689AB64}"/>
              </a:ext>
            </a:extLst>
          </p:cNvPr>
          <p:cNvSpPr txBox="1"/>
          <p:nvPr/>
        </p:nvSpPr>
        <p:spPr>
          <a:xfrm>
            <a:off x="1295400" y="4715435"/>
            <a:ext cx="8032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1- Peer to peer  </a:t>
            </a:r>
          </a:p>
          <a:p>
            <a:r>
              <a:rPr lang="en-US" sz="2800" dirty="0"/>
              <a:t>2- Not standard protocol </a:t>
            </a:r>
          </a:p>
        </p:txBody>
      </p:sp>
    </p:spTree>
    <p:extLst>
      <p:ext uri="{BB962C8B-B14F-4D97-AF65-F5344CB8AC3E}">
        <p14:creationId xmlns:p14="http://schemas.microsoft.com/office/powerpoint/2010/main" val="621087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48E89-812A-9D63-C464-5E404BF7E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47800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159BB-CD8F-4D50-FCDD-C3F5A7A57EC9}"/>
              </a:ext>
            </a:extLst>
          </p:cNvPr>
          <p:cNvSpPr txBox="1"/>
          <p:nvPr/>
        </p:nvSpPr>
        <p:spPr>
          <a:xfrm>
            <a:off x="1219200" y="1420906"/>
            <a:ext cx="108204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 stands for Serial Peripheral Interface.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8923EA-2FD9-C87E-0849-E00FCE01E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1"/>
          <a:stretch>
            <a:fillRect/>
          </a:stretch>
        </p:blipFill>
        <p:spPr>
          <a:xfrm>
            <a:off x="4691482" y="2868706"/>
            <a:ext cx="2961436" cy="34025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31ED51-9573-39FA-9B6C-9EFBAF89269B}"/>
              </a:ext>
            </a:extLst>
          </p:cNvPr>
          <p:cNvSpPr txBox="1"/>
          <p:nvPr/>
        </p:nvSpPr>
        <p:spPr>
          <a:xfrm>
            <a:off x="1290918" y="2465294"/>
            <a:ext cx="1927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Specification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Connection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Operation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Role in Project</a:t>
            </a:r>
          </a:p>
        </p:txBody>
      </p:sp>
    </p:spTree>
    <p:extLst>
      <p:ext uri="{BB962C8B-B14F-4D97-AF65-F5344CB8AC3E}">
        <p14:creationId xmlns:p14="http://schemas.microsoft.com/office/powerpoint/2010/main" val="829941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A3F9-8189-C9BB-DBDB-97151DE42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SPI specifications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B69C0-5A9E-1147-E95E-72A4064F5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67" y="1870402"/>
            <a:ext cx="3991865" cy="391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43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2BE4F-0005-93F9-CFCB-F25AA428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SPI specifications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1AD1E-934C-9833-E6A5-E09D3B5FD001}"/>
              </a:ext>
            </a:extLst>
          </p:cNvPr>
          <p:cNvSpPr txBox="1"/>
          <p:nvPr/>
        </p:nvSpPr>
        <p:spPr>
          <a:xfrm>
            <a:off x="1219200" y="1428750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Transmation technique: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Serial.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1D070D-DC6A-8ABB-A322-067C269AC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315" y="2018614"/>
            <a:ext cx="2990850" cy="1057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1EE80D-BC74-29AE-CE2C-0A25D630D258}"/>
              </a:ext>
            </a:extLst>
          </p:cNvPr>
          <p:cNvSpPr txBox="1"/>
          <p:nvPr/>
        </p:nvSpPr>
        <p:spPr>
          <a:xfrm>
            <a:off x="1371600" y="3290201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 to Node relationship: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Master and salve (SMMS).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B1FEF2-310D-8464-5855-C884D4010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927" y="4068324"/>
            <a:ext cx="23336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55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54cec14-3c56-4cd1-81fc-5b1711c31f34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2BE4F-0005-93F9-CFCB-F25AA428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SPI specifications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9B3AAE-1FE0-797C-7B96-FE557C881D82}"/>
              </a:ext>
            </a:extLst>
          </p:cNvPr>
          <p:cNvSpPr txBox="1"/>
          <p:nvPr/>
        </p:nvSpPr>
        <p:spPr>
          <a:xfrm>
            <a:off x="1219200" y="1428750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Synchronization: 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Synchronous.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779FB2-6890-7E26-2124-1719794B7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83" y="2042324"/>
            <a:ext cx="4179233" cy="17768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154008-D760-7A4C-4674-517D6F80171F}"/>
              </a:ext>
            </a:extLst>
          </p:cNvPr>
          <p:cNvSpPr txBox="1"/>
          <p:nvPr/>
        </p:nvSpPr>
        <p:spPr>
          <a:xfrm>
            <a:off x="1317813" y="4057232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Direction: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Full Duplex.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78199B-22A3-20FD-23D4-C65943221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3" b="37313"/>
          <a:stretch>
            <a:fillRect/>
          </a:stretch>
        </p:blipFill>
        <p:spPr>
          <a:xfrm>
            <a:off x="4006382" y="4793701"/>
            <a:ext cx="4179233" cy="101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2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80F4-76D5-A1E9-5DBE-F7C68A3A3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SPI connection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2713A-F29C-ECF6-241E-A8371CF7F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171700"/>
            <a:ext cx="4572000" cy="3933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E9C0E-F676-0C4B-A4DF-69A1A141F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77257"/>
            <a:ext cx="3695032" cy="196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60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546662-B94A-0469-26E5-62CA03871B40}"/>
              </a:ext>
            </a:extLst>
          </p:cNvPr>
          <p:cNvSpPr txBox="1"/>
          <p:nvPr/>
        </p:nvSpPr>
        <p:spPr>
          <a:xfrm>
            <a:off x="1201271" y="793858"/>
            <a:ext cx="6096000" cy="784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SPI work principal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745E0-096E-930E-0E85-D4CCCE402621}"/>
              </a:ext>
            </a:extLst>
          </p:cNvPr>
          <p:cNvSpPr txBox="1"/>
          <p:nvPr/>
        </p:nvSpPr>
        <p:spPr>
          <a:xfrm>
            <a:off x="1201270" y="2134372"/>
            <a:ext cx="6669741" cy="1007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SPI operation is a shift register operation.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master swaps a bit with the slave every clock cycle.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2A6D8E-58B9-4CFC-C95E-3F6DFA669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635" y="3698152"/>
            <a:ext cx="45720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0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0D2A5-F95F-B917-91A2-8057A87C5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SPI role on the project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5D1E9-4627-17EF-7E4C-B547CF52B315}"/>
              </a:ext>
            </a:extLst>
          </p:cNvPr>
          <p:cNvSpPr txBox="1"/>
          <p:nvPr/>
        </p:nvSpPr>
        <p:spPr>
          <a:xfrm>
            <a:off x="1219200" y="1499785"/>
            <a:ext cx="9601200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main role for SPI is to create a communication channel between the microcontroller and the external CAN (MCP2515).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09F913-9A80-6C40-9018-875B1A0A7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76" y="3062689"/>
            <a:ext cx="6347012" cy="288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85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169894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CAN Communication </a:t>
            </a:r>
            <a:br>
              <a:rPr lang="en-US" dirty="0"/>
            </a:br>
            <a:r>
              <a:rPr lang="en-US" sz="2800" dirty="0"/>
              <a:t>(Controller area network) </a:t>
            </a:r>
            <a:br>
              <a:rPr lang="en-US" sz="2800" dirty="0"/>
            </a:br>
            <a:endParaRPr lang="en-US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8F343-02AF-400D-13A9-F768A008D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7" t="21288" r="4016" b="7505"/>
          <a:stretch/>
        </p:blipFill>
        <p:spPr>
          <a:xfrm>
            <a:off x="3200400" y="3102079"/>
            <a:ext cx="5943600" cy="34783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DBBEAD-DA14-ED01-620C-01C042B2B17D}"/>
              </a:ext>
            </a:extLst>
          </p:cNvPr>
          <p:cNvSpPr txBox="1"/>
          <p:nvPr/>
        </p:nvSpPr>
        <p:spPr>
          <a:xfrm>
            <a:off x="1371600" y="2051139"/>
            <a:ext cx="553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Before CAN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8141-CDD2-61FA-F395-A2C69C54C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CAN Communication </a:t>
            </a:r>
            <a:br>
              <a:rPr lang="en-US" dirty="0"/>
            </a:br>
            <a:r>
              <a:rPr lang="en-US" sz="3100" dirty="0"/>
              <a:t>(Controller area network) </a:t>
            </a:r>
            <a:br>
              <a:rPr lang="en-US" sz="4400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8A6C6-1706-4D1D-8DCC-3A61B4CB4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437" y="2952811"/>
            <a:ext cx="6759526" cy="3749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FDD813-7E44-85D4-5376-C646DE7ACE65}"/>
              </a:ext>
            </a:extLst>
          </p:cNvPr>
          <p:cNvSpPr txBox="1"/>
          <p:nvPr/>
        </p:nvSpPr>
        <p:spPr>
          <a:xfrm>
            <a:off x="1371600" y="2171700"/>
            <a:ext cx="4105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After CAN</a:t>
            </a:r>
          </a:p>
        </p:txBody>
      </p:sp>
    </p:spTree>
    <p:extLst>
      <p:ext uri="{BB962C8B-B14F-4D97-AF65-F5344CB8AC3E}">
        <p14:creationId xmlns:p14="http://schemas.microsoft.com/office/powerpoint/2010/main" val="3995857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27A0F-75B5-CB1C-99CB-6D7DE4AE3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178859"/>
          </a:xfrm>
        </p:spPr>
        <p:txBody>
          <a:bodyPr/>
          <a:lstStyle/>
          <a:p>
            <a:r>
              <a:rPr lang="en-US" dirty="0"/>
              <a:t>CAN Communication </a:t>
            </a:r>
            <a:br>
              <a:rPr lang="en-US" dirty="0"/>
            </a:br>
            <a:r>
              <a:rPr lang="en-US" sz="2500" dirty="0"/>
              <a:t>(Controller area network)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5098BD-68C3-2B26-933A-441FC8DCD831}"/>
              </a:ext>
            </a:extLst>
          </p:cNvPr>
          <p:cNvSpPr txBox="1"/>
          <p:nvPr/>
        </p:nvSpPr>
        <p:spPr>
          <a:xfrm>
            <a:off x="4007223" y="1761573"/>
            <a:ext cx="4329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Hardware Interface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2F6D83-8DB5-E882-E6AF-3AD969A9D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35" y="2622972"/>
            <a:ext cx="6949365" cy="2906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37C2F3-7C25-C802-98EB-C51DE7611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047" y="2622972"/>
            <a:ext cx="4329953" cy="29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28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F08ED-88F6-5364-3EFA-6B53B58AA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Communication </a:t>
            </a:r>
            <a:br>
              <a:rPr lang="en-US" dirty="0"/>
            </a:br>
            <a:r>
              <a:rPr lang="en-US" sz="2500" dirty="0"/>
              <a:t>(Controller area network)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9B9CE-E87C-0EC9-1A9D-6D36AEC42BDB}"/>
              </a:ext>
            </a:extLst>
          </p:cNvPr>
          <p:cNvSpPr txBox="1"/>
          <p:nvPr/>
        </p:nvSpPr>
        <p:spPr>
          <a:xfrm>
            <a:off x="4961965" y="1586925"/>
            <a:ext cx="24204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CAN Node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E568E-3DD8-C63E-BC05-AACB40FC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48" y="2590195"/>
            <a:ext cx="4818923" cy="3344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237376-E777-5C20-DDEE-5CBF78E0A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196" y="3030454"/>
            <a:ext cx="5941301" cy="246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27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3C11E-07B6-DF98-0443-82C79EEF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Communication </a:t>
            </a:r>
            <a:br>
              <a:rPr lang="en-US" dirty="0"/>
            </a:br>
            <a:r>
              <a:rPr lang="en-US" sz="2500" dirty="0"/>
              <a:t>(Controller area network)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CB2CC-B72A-CE9B-B5C3-13B49E350E0A}"/>
              </a:ext>
            </a:extLst>
          </p:cNvPr>
          <p:cNvSpPr txBox="1"/>
          <p:nvPr/>
        </p:nvSpPr>
        <p:spPr>
          <a:xfrm>
            <a:off x="4401671" y="1879312"/>
            <a:ext cx="3541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CAN Data Frame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AB9B8-C30A-FA06-13C3-940CBB42CB74}"/>
              </a:ext>
            </a:extLst>
          </p:cNvPr>
          <p:cNvSpPr txBox="1"/>
          <p:nvPr/>
        </p:nvSpPr>
        <p:spPr>
          <a:xfrm>
            <a:off x="851648" y="2756474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nn-NO" dirty="0"/>
              <a:t>Standard Data Frame(IDE = 0 , 2048 ID) </a:t>
            </a:r>
          </a:p>
          <a:p>
            <a:pPr marL="342900" indent="-342900">
              <a:buFont typeface="+mj-lt"/>
              <a:buAutoNum type="arabicPeriod"/>
            </a:pPr>
            <a:r>
              <a:rPr lang="nn-NO" dirty="0"/>
              <a:t>Extended Data Frame(IDE = 1 , 5M ID) </a:t>
            </a:r>
          </a:p>
          <a:p>
            <a:endParaRPr lang="nn-NO" dirty="0"/>
          </a:p>
          <a:p>
            <a:r>
              <a:rPr lang="en-US" dirty="0"/>
              <a:t>Min Frame size 47 bit </a:t>
            </a:r>
          </a:p>
          <a:p>
            <a:r>
              <a:rPr lang="en-US" dirty="0"/>
              <a:t>Max Frame size 131 bit</a:t>
            </a:r>
            <a:endParaRPr lang="nn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062984-C352-41FF-D8CE-B129FF3A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644" y="2544769"/>
            <a:ext cx="6553768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98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66A0-D4D1-C2E1-6BEF-E388E646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Communication </a:t>
            </a:r>
            <a:br>
              <a:rPr lang="en-US" dirty="0"/>
            </a:br>
            <a:r>
              <a:rPr lang="en-US" sz="2500" dirty="0"/>
              <a:t>(Controller area network)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70DD13-F355-C0A6-5ECA-F6633C50C195}"/>
              </a:ext>
            </a:extLst>
          </p:cNvPr>
          <p:cNvSpPr txBox="1"/>
          <p:nvPr/>
        </p:nvSpPr>
        <p:spPr>
          <a:xfrm>
            <a:off x="4711454" y="1676400"/>
            <a:ext cx="276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Data Frame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ED8090-293F-9D15-1188-A28041C6B040}"/>
              </a:ext>
            </a:extLst>
          </p:cNvPr>
          <p:cNvSpPr txBox="1"/>
          <p:nvPr/>
        </p:nvSpPr>
        <p:spPr>
          <a:xfrm>
            <a:off x="864959" y="2680227"/>
            <a:ext cx="2626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1- Massage information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AC73BC-EFAF-CACA-4A98-CE9E1755E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196127"/>
            <a:ext cx="5704102" cy="1007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36F415-CFE4-9282-8E37-2FCC5272DD8E}"/>
              </a:ext>
            </a:extLst>
          </p:cNvPr>
          <p:cNvSpPr txBox="1"/>
          <p:nvPr/>
        </p:nvSpPr>
        <p:spPr>
          <a:xfrm>
            <a:off x="864959" y="4781727"/>
            <a:ext cx="1721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2-Data part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0B6466-E0C7-364C-4A17-F2D38EAD8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73" y="5617245"/>
            <a:ext cx="3354825" cy="10077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E36A70-039D-F2D6-6064-53F07E0E2DFE}"/>
              </a:ext>
            </a:extLst>
          </p:cNvPr>
          <p:cNvSpPr txBox="1"/>
          <p:nvPr/>
        </p:nvSpPr>
        <p:spPr>
          <a:xfrm>
            <a:off x="8578596" y="26802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3-Frame Verification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9C13B9-5BAE-BE46-CDA5-9FCFCD9B8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596" y="3311048"/>
            <a:ext cx="3354825" cy="8928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34F47F-EC98-8C64-5490-8F5B36FEC0E4}"/>
              </a:ext>
            </a:extLst>
          </p:cNvPr>
          <p:cNvSpPr txBox="1"/>
          <p:nvPr/>
        </p:nvSpPr>
        <p:spPr>
          <a:xfrm>
            <a:off x="8475723" y="48807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4-End of Frame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165DFB5-183D-0FD7-9764-CBAD00BAC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597" y="5617244"/>
            <a:ext cx="3354824" cy="100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31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40375de-b500-4ba6-b2fe-2ec6b31e2d42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28513-AAED-2E4D-5AF2-6DC07A22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Communication </a:t>
            </a:r>
            <a:br>
              <a:rPr lang="en-US" dirty="0"/>
            </a:br>
            <a:r>
              <a:rPr lang="en-US" sz="2500" dirty="0"/>
              <a:t>(Controller area network)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BFE01-0600-4EB4-F07C-33194393A36F}"/>
              </a:ext>
            </a:extLst>
          </p:cNvPr>
          <p:cNvSpPr txBox="1"/>
          <p:nvPr/>
        </p:nvSpPr>
        <p:spPr>
          <a:xfrm>
            <a:off x="4724400" y="180577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Bus Arbitration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CC3F0-872A-41A1-E474-56D214012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450" y="2479138"/>
            <a:ext cx="7195099" cy="345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90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19BBC6-857D-57E1-4190-90F1E7FC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85" y="754804"/>
            <a:ext cx="9585429" cy="534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70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048942-325E-FB4F-CA42-4C119DD3C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458" y="682099"/>
            <a:ext cx="9573084" cy="54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940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72258A-5E7C-0A6F-2DDB-9272ABDAC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759" y="741288"/>
            <a:ext cx="8982482" cy="537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15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D01C64-4061-1B44-56DB-5DAA8FE91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49" y="615324"/>
            <a:ext cx="9865902" cy="56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76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94B472-1F6F-F48C-AD3C-04263FD42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12" y="492395"/>
            <a:ext cx="10327452" cy="587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13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65FD28-98BC-0716-67C6-B5FD1D1DE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" r="1476" b="75409"/>
          <a:stretch/>
        </p:blipFill>
        <p:spPr>
          <a:xfrm>
            <a:off x="1066800" y="774013"/>
            <a:ext cx="10139082" cy="13057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D90528-6F4B-4182-9402-DF81D707E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84961"/>
            <a:ext cx="10139082" cy="453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42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6A336A-238D-CB96-A82D-DB60066AB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19" y="650682"/>
            <a:ext cx="10713362" cy="526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89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C09516-65E6-4F75-F11E-83AF80244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04" y="341866"/>
            <a:ext cx="9481791" cy="617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226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DC08D8-4A32-DF58-4D3F-72A424ED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55" y="276785"/>
            <a:ext cx="9488289" cy="644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45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8bf8ba0-fc2d-40aa-b0f2-06c63e2476e4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529C6-DC2D-0CB2-6590-BD37DDA30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486" y="185508"/>
            <a:ext cx="9749028" cy="64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384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8F93-56CC-E603-C10A-9D581DFE0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835" y="2504417"/>
            <a:ext cx="9601200" cy="1485900"/>
          </a:xfrm>
        </p:spPr>
        <p:txBody>
          <a:bodyPr/>
          <a:lstStyle/>
          <a:p>
            <a:pPr algn="ctr"/>
            <a:r>
              <a:rPr lang="en-US" dirty="0"/>
              <a:t>TOOLING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2D12B7-5FA1-E8A1-7B46-C89137CA7A67}"/>
              </a:ext>
            </a:extLst>
          </p:cNvPr>
          <p:cNvCxnSpPr>
            <a:cxnSpLocks/>
          </p:cNvCxnSpPr>
          <p:nvPr/>
        </p:nvCxnSpPr>
        <p:spPr>
          <a:xfrm>
            <a:off x="5974976" y="3136429"/>
            <a:ext cx="0" cy="853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AD5DAA8-4F17-72D1-EF96-11880F1697CF}"/>
              </a:ext>
            </a:extLst>
          </p:cNvPr>
          <p:cNvCxnSpPr/>
          <p:nvPr/>
        </p:nvCxnSpPr>
        <p:spPr>
          <a:xfrm rot="10800000" flipV="1">
            <a:off x="2994211" y="3990317"/>
            <a:ext cx="2980765" cy="208429"/>
          </a:xfrm>
          <a:prstGeom prst="bentConnector3">
            <a:avLst>
              <a:gd name="adj1" fmla="val 1002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D6A2053-ADDC-1A2D-20E3-287C073B0F13}"/>
              </a:ext>
            </a:extLst>
          </p:cNvPr>
          <p:cNvCxnSpPr>
            <a:cxnSpLocks/>
          </p:cNvCxnSpPr>
          <p:nvPr/>
        </p:nvCxnSpPr>
        <p:spPr>
          <a:xfrm>
            <a:off x="5974976" y="3990317"/>
            <a:ext cx="3070413" cy="310964"/>
          </a:xfrm>
          <a:prstGeom prst="bentConnector3">
            <a:avLst>
              <a:gd name="adj1" fmla="val 999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89BEFE2-378E-255C-FE00-6A1E98346962}"/>
              </a:ext>
            </a:extLst>
          </p:cNvPr>
          <p:cNvSpPr txBox="1"/>
          <p:nvPr/>
        </p:nvSpPr>
        <p:spPr>
          <a:xfrm>
            <a:off x="2384610" y="4301281"/>
            <a:ext cx="216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 Tools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C3060C-2087-2706-A880-216B0027F407}"/>
              </a:ext>
            </a:extLst>
          </p:cNvPr>
          <p:cNvSpPr txBox="1"/>
          <p:nvPr/>
        </p:nvSpPr>
        <p:spPr>
          <a:xfrm>
            <a:off x="8633012" y="4301281"/>
            <a:ext cx="1559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HW Tools</a:t>
            </a:r>
          </a:p>
        </p:txBody>
      </p:sp>
    </p:spTree>
    <p:extLst>
      <p:ext uri="{BB962C8B-B14F-4D97-AF65-F5344CB8AC3E}">
        <p14:creationId xmlns:p14="http://schemas.microsoft.com/office/powerpoint/2010/main" val="28942512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D5A0-5750-7952-F994-FCB78C8D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Laptop Camera</a:t>
            </a:r>
            <a:endParaRPr lang="en-US" dirty="0"/>
          </a:p>
        </p:txBody>
      </p:sp>
      <p:pic>
        <p:nvPicPr>
          <p:cNvPr id="4" name="Grafik 7">
            <a:extLst>
              <a:ext uri="{FF2B5EF4-FFF2-40B4-BE49-F238E27FC236}">
                <a16:creationId xmlns:a16="http://schemas.microsoft.com/office/drawing/2014/main" id="{7160B084-FCEE-42F4-B021-FD76917B651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9353" y="1428750"/>
            <a:ext cx="4119506" cy="34276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F9DEC7-97ED-6F5A-D01F-579B1CE1A4F2}"/>
              </a:ext>
            </a:extLst>
          </p:cNvPr>
          <p:cNvSpPr txBox="1"/>
          <p:nvPr/>
        </p:nvSpPr>
        <p:spPr>
          <a:xfrm>
            <a:off x="923141" y="2614936"/>
            <a:ext cx="6096000" cy="1287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task of this component is to recognize &amp; analysis the face id of the driver &amp; compare it with the IDs in the data base.</a:t>
            </a:r>
            <a:endParaRPr lang="en-US" sz="1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360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8A56D-C5D5-8F04-6ABC-029C5A51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ATMEGA32</a:t>
            </a:r>
          </a:p>
        </p:txBody>
      </p:sp>
      <p:pic>
        <p:nvPicPr>
          <p:cNvPr id="4" name="Grafik 7">
            <a:extLst>
              <a:ext uri="{FF2B5EF4-FFF2-40B4-BE49-F238E27FC236}">
                <a16:creationId xmlns:a16="http://schemas.microsoft.com/office/drawing/2014/main" id="{7160B084-FCEE-42F4-B021-FD76917B6510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8000" y="3002410"/>
            <a:ext cx="4770587" cy="268121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88E9E5-51C5-35AF-854C-D54DC2F0E7A6}"/>
              </a:ext>
            </a:extLst>
          </p:cNvPr>
          <p:cNvSpPr txBox="1"/>
          <p:nvPr/>
        </p:nvSpPr>
        <p:spPr>
          <a:xfrm>
            <a:off x="1371600" y="3478306"/>
            <a:ext cx="5244353" cy="1287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task of MCU in this part is to receive the result from the recognition system by USART network (in ECU1).</a:t>
            </a:r>
            <a:endParaRPr lang="en-US" sz="1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2791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B1E10-BC6C-F8FD-8719-C23A37849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TTL</a:t>
            </a:r>
          </a:p>
        </p:txBody>
      </p:sp>
      <p:pic>
        <p:nvPicPr>
          <p:cNvPr id="4" name="Grafik 7">
            <a:extLst>
              <a:ext uri="{FF2B5EF4-FFF2-40B4-BE49-F238E27FC236}">
                <a16:creationId xmlns:a16="http://schemas.microsoft.com/office/drawing/2014/main" id="{7160B084-FCEE-42F4-B021-FD76917B6510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1076" y="2367354"/>
            <a:ext cx="2781748" cy="2733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7">
            <a:extLst>
              <a:ext uri="{FF2B5EF4-FFF2-40B4-BE49-F238E27FC236}">
                <a16:creationId xmlns:a16="http://schemas.microsoft.com/office/drawing/2014/main" id="{7160B084-FCEE-42F4-B021-FD76917B651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759355"/>
            <a:ext cx="4788516" cy="2135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4729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344A1-89B8-8070-4C61-57D1DACA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MCP2515</a:t>
            </a:r>
          </a:p>
        </p:txBody>
      </p:sp>
      <p:pic>
        <p:nvPicPr>
          <p:cNvPr id="4" name="Grafik 7">
            <a:extLst>
              <a:ext uri="{FF2B5EF4-FFF2-40B4-BE49-F238E27FC236}">
                <a16:creationId xmlns:a16="http://schemas.microsoft.com/office/drawing/2014/main" id="{7160B084-FCEE-42F4-B021-FD76917B6510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61113" y="2823434"/>
            <a:ext cx="3210934" cy="3021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ED7A5-7454-8CB8-10E6-75A2697FDDD7}"/>
              </a:ext>
            </a:extLst>
          </p:cNvPr>
          <p:cNvSpPr txBox="1"/>
          <p:nvPr/>
        </p:nvSpPr>
        <p:spPr>
          <a:xfrm>
            <a:off x="1138518" y="2823434"/>
            <a:ext cx="6096000" cy="1709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MCP2515 is a second generation stand-alone CAN controller. It is pin and function compatible with the MCP2510 and also includes upgraded features like faster throughput, data byte filtering, and support for time-triggered protocols.</a:t>
            </a:r>
            <a:endParaRPr lang="en-US" sz="1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1961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9ACE9-DAB8-8344-AACF-9C70AFD4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</a:t>
            </a:r>
          </a:p>
        </p:txBody>
      </p:sp>
      <p:pic>
        <p:nvPicPr>
          <p:cNvPr id="4" name="Grafik 7">
            <a:extLst>
              <a:ext uri="{FF2B5EF4-FFF2-40B4-BE49-F238E27FC236}">
                <a16:creationId xmlns:a16="http://schemas.microsoft.com/office/drawing/2014/main" id="{7160B084-FCEE-42F4-B021-FD76917B6510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5362" y="2556433"/>
            <a:ext cx="3238500" cy="2682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09E99-C506-C67C-E355-AD6244E05669}"/>
              </a:ext>
            </a:extLst>
          </p:cNvPr>
          <p:cNvSpPr txBox="1"/>
          <p:nvPr/>
        </p:nvSpPr>
        <p:spPr>
          <a:xfrm>
            <a:off x="923364" y="3025583"/>
            <a:ext cx="6096000" cy="87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main task is to view the result of the output of the system if the car is on or not or the person is trusted or not</a:t>
            </a:r>
            <a:endParaRPr lang="en-US" sz="1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7941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70C09-FE3F-3761-779D-65C19D96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353" y="730624"/>
            <a:ext cx="9601200" cy="1485900"/>
          </a:xfrm>
        </p:spPr>
        <p:txBody>
          <a:bodyPr/>
          <a:lstStyle/>
          <a:p>
            <a:r>
              <a:rPr lang="en-US" dirty="0"/>
              <a:t>HW Tools</a:t>
            </a:r>
          </a:p>
        </p:txBody>
      </p:sp>
      <p:pic>
        <p:nvPicPr>
          <p:cNvPr id="5" name="Grafik 7">
            <a:extLst>
              <a:ext uri="{FF2B5EF4-FFF2-40B4-BE49-F238E27FC236}">
                <a16:creationId xmlns:a16="http://schemas.microsoft.com/office/drawing/2014/main" id="{7160B084-FCEE-42F4-B021-FD76917B6510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4353" y="1589834"/>
            <a:ext cx="9461239" cy="46585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94746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25D97-D995-404C-4449-53E668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 Tools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870017B-3F19-F3FD-4F94-E695E0CF1C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08932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15401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63D54-E091-5F06-358A-7352C4D57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/>
              <a:t>Future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98531-14BA-154D-3A50-5D0133BEAA7A}"/>
              </a:ext>
            </a:extLst>
          </p:cNvPr>
          <p:cNvSpPr txBox="1"/>
          <p:nvPr/>
        </p:nvSpPr>
        <p:spPr>
          <a:xfrm>
            <a:off x="4415117" y="1571535"/>
            <a:ext cx="3514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/>
              <a:t>IOT</a:t>
            </a:r>
          </a:p>
          <a:p>
            <a:pPr algn="ctr"/>
            <a:r>
              <a:rPr lang="en-US" sz="3600" b="1" i="1" dirty="0"/>
              <a:t>Internet of things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2708EB-8E3A-30D6-6BCF-E9341A77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862" y="2873188"/>
            <a:ext cx="72771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50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276aee3-36aa-48a8-b1d6-14384c08f8f8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D2B722-DAD8-0B3C-EF50-AD37C5582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7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17f233e-0df1-4c5d-8758-2d6be86442c2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bd36b44-4507-4874-9e9a-4a4303e5003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af9e934-2148-4d71-aa06-799f087f938e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335</TotalTime>
  <Words>502</Words>
  <Application>Microsoft Office PowerPoint</Application>
  <PresentationFormat>Widescreen</PresentationFormat>
  <Paragraphs>109</Paragraphs>
  <Slides>60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Cambria</vt:lpstr>
      <vt:lpstr>Franklin Gothic Book</vt:lpstr>
      <vt:lpstr>Poppins</vt:lpstr>
      <vt:lpstr>Symbol</vt:lpstr>
      <vt:lpstr>Crop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Communication Concepts</vt:lpstr>
      <vt:lpstr>Communications Protocols</vt:lpstr>
      <vt:lpstr>PowerPoint Presentation</vt:lpstr>
      <vt:lpstr>UART Concepts</vt:lpstr>
      <vt:lpstr>UART specifications</vt:lpstr>
      <vt:lpstr>Hardware Connections</vt:lpstr>
      <vt:lpstr>USB to TTL module</vt:lpstr>
      <vt:lpstr>Data Frame format</vt:lpstr>
      <vt:lpstr>Advantages of UART ?  1- simple protocol  2- Hardware complexity is Low 3- Low Cost</vt:lpstr>
      <vt:lpstr>SPI</vt:lpstr>
      <vt:lpstr>SPI specifications </vt:lpstr>
      <vt:lpstr>SPI specifications </vt:lpstr>
      <vt:lpstr>SPI specifications </vt:lpstr>
      <vt:lpstr>SPI connection </vt:lpstr>
      <vt:lpstr>PowerPoint Presentation</vt:lpstr>
      <vt:lpstr>SPI role on the project</vt:lpstr>
      <vt:lpstr>CAN Communication  (Controller area network)  </vt:lpstr>
      <vt:lpstr>CAN Communication  (Controller area network)  </vt:lpstr>
      <vt:lpstr>CAN Communication  (Controller area network)</vt:lpstr>
      <vt:lpstr>CAN Communication  (Controller area network)</vt:lpstr>
      <vt:lpstr>CAN Communication  (Controller area network)</vt:lpstr>
      <vt:lpstr>CAN Communication  (Controller area network)</vt:lpstr>
      <vt:lpstr>CAN Communication  (Controller area network)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TOOLING</vt:lpstr>
      <vt:lpstr>Laptop Camera</vt:lpstr>
      <vt:lpstr>ATMEGA32</vt:lpstr>
      <vt:lpstr>TTL</vt:lpstr>
      <vt:lpstr>MCP2515</vt:lpstr>
      <vt:lpstr>LCD</vt:lpstr>
      <vt:lpstr>HW Tools</vt:lpstr>
      <vt:lpstr>SW Tools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Communication  (Controller area network)</dc:title>
  <dc:creator>Mostafa Ghazy Ahmed</dc:creator>
  <cp:lastModifiedBy>Mostafa Ghazy Ahmed</cp:lastModifiedBy>
  <cp:revision>13</cp:revision>
  <dcterms:created xsi:type="dcterms:W3CDTF">2022-07-18T15:53:36Z</dcterms:created>
  <dcterms:modified xsi:type="dcterms:W3CDTF">2022-07-21T07:10:11Z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